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6"/>
  </p:notesMasterIdLst>
  <p:sldIdLst>
    <p:sldId id="256" r:id="rId2"/>
    <p:sldId id="258" r:id="rId3"/>
    <p:sldId id="297" r:id="rId4"/>
    <p:sldId id="260" r:id="rId5"/>
    <p:sldId id="259" r:id="rId6"/>
    <p:sldId id="298" r:id="rId7"/>
    <p:sldId id="261" r:id="rId8"/>
    <p:sldId id="299" r:id="rId9"/>
    <p:sldId id="262" r:id="rId10"/>
    <p:sldId id="300" r:id="rId11"/>
    <p:sldId id="263" r:id="rId12"/>
    <p:sldId id="301" r:id="rId13"/>
    <p:sldId id="309" r:id="rId14"/>
    <p:sldId id="302" r:id="rId15"/>
    <p:sldId id="303" r:id="rId16"/>
    <p:sldId id="312" r:id="rId17"/>
    <p:sldId id="311" r:id="rId18"/>
    <p:sldId id="310" r:id="rId19"/>
    <p:sldId id="313" r:id="rId20"/>
    <p:sldId id="305" r:id="rId21"/>
    <p:sldId id="307" r:id="rId22"/>
    <p:sldId id="304" r:id="rId23"/>
    <p:sldId id="308" r:id="rId24"/>
    <p:sldId id="275" r:id="rId25"/>
  </p:sldIdLst>
  <p:sldSz cx="9144000" cy="5143500" type="screen16x9"/>
  <p:notesSz cx="6858000" cy="9144000"/>
  <p:embeddedFontLst>
    <p:embeddedFont>
      <p:font typeface="Quicksand" panose="020B0604020202020204" charset="0"/>
      <p:regular r:id="rId27"/>
      <p:bold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6EFEBE1-56F7-4CFE-B4F7-B5F34CA457B2}">
          <p14:sldIdLst>
            <p14:sldId id="256"/>
            <p14:sldId id="258"/>
            <p14:sldId id="297"/>
            <p14:sldId id="260"/>
            <p14:sldId id="259"/>
            <p14:sldId id="298"/>
            <p14:sldId id="261"/>
            <p14:sldId id="299"/>
            <p14:sldId id="262"/>
            <p14:sldId id="300"/>
            <p14:sldId id="263"/>
            <p14:sldId id="301"/>
            <p14:sldId id="309"/>
            <p14:sldId id="302"/>
            <p14:sldId id="303"/>
            <p14:sldId id="312"/>
            <p14:sldId id="311"/>
            <p14:sldId id="310"/>
            <p14:sldId id="313"/>
            <p14:sldId id="305"/>
            <p14:sldId id="307"/>
            <p14:sldId id="304"/>
            <p14:sldId id="308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8A526-1DAD-4205-ABFA-1289EAE5C459}" v="20" dt="2023-01-14T18:15:24.381"/>
  </p1510:revLst>
</p1510:revInfo>
</file>

<file path=ppt/tableStyles.xml><?xml version="1.0" encoding="utf-8"?>
<a:tblStyleLst xmlns:a="http://schemas.openxmlformats.org/drawingml/2006/main" def="{D58CB5E9-BAC8-417A-8068-0F07DBC41E6E}">
  <a:tblStyle styleId="{D58CB5E9-BAC8-417A-8068-0F07DBC41E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Tanuwijaya" userId="3f08aa0ccb5340eb" providerId="LiveId" clId="{1008A526-1DAD-4205-ABFA-1289EAE5C459}"/>
    <pc:docChg chg="undo custSel addSld delSld modSld sldOrd delMainMaster addSection delSection modSection">
      <pc:chgData name="Kenny Tanuwijaya" userId="3f08aa0ccb5340eb" providerId="LiveId" clId="{1008A526-1DAD-4205-ABFA-1289EAE5C459}" dt="2023-01-14T18:28:17.137" v="1594" actId="18676"/>
      <pc:docMkLst>
        <pc:docMk/>
      </pc:docMkLst>
      <pc:sldChg chg="modSp mod">
        <pc:chgData name="Kenny Tanuwijaya" userId="3f08aa0ccb5340eb" providerId="LiveId" clId="{1008A526-1DAD-4205-ABFA-1289EAE5C459}" dt="2023-01-14T17:12:46.468" v="159" actId="1076"/>
        <pc:sldMkLst>
          <pc:docMk/>
          <pc:sldMk cId="0" sldId="256"/>
        </pc:sldMkLst>
        <pc:spChg chg="mod">
          <ac:chgData name="Kenny Tanuwijaya" userId="3f08aa0ccb5340eb" providerId="LiveId" clId="{1008A526-1DAD-4205-ABFA-1289EAE5C459}" dt="2023-01-14T17:10:00.529" v="33" actId="122"/>
          <ac:spMkLst>
            <pc:docMk/>
            <pc:sldMk cId="0" sldId="256"/>
            <ac:spMk id="784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12:46.468" v="159" actId="1076"/>
          <ac:spMkLst>
            <pc:docMk/>
            <pc:sldMk cId="0" sldId="256"/>
            <ac:spMk id="785" creationId="{00000000-0000-0000-0000-000000000000}"/>
          </ac:spMkLst>
        </pc:spChg>
      </pc:sldChg>
      <pc:sldChg chg="del ord">
        <pc:chgData name="Kenny Tanuwijaya" userId="3f08aa0ccb5340eb" providerId="LiveId" clId="{1008A526-1DAD-4205-ABFA-1289EAE5C459}" dt="2023-01-14T18:28:17.137" v="1594" actId="18676"/>
        <pc:sldMkLst>
          <pc:docMk/>
          <pc:sldMk cId="0" sldId="257"/>
        </pc:sldMkLst>
      </pc:sldChg>
      <pc:sldChg chg="addSp delSp modSp mod ord modNotes">
        <pc:chgData name="Kenny Tanuwijaya" userId="3f08aa0ccb5340eb" providerId="LiveId" clId="{1008A526-1DAD-4205-ABFA-1289EAE5C459}" dt="2023-01-14T17:22:40.498" v="246" actId="14100"/>
        <pc:sldMkLst>
          <pc:docMk/>
          <pc:sldMk cId="0" sldId="258"/>
        </pc:sldMkLst>
        <pc:spChg chg="add del mod">
          <ac:chgData name="Kenny Tanuwijaya" userId="3f08aa0ccb5340eb" providerId="LiveId" clId="{1008A526-1DAD-4205-ABFA-1289EAE5C459}" dt="2023-01-14T17:16:29.731" v="164" actId="478"/>
          <ac:spMkLst>
            <pc:docMk/>
            <pc:sldMk cId="0" sldId="258"/>
            <ac:spMk id="3" creationId="{32DE29F3-D5AF-D45A-A2B6-82CA511E26C2}"/>
          </ac:spMkLst>
        </pc:spChg>
        <pc:spChg chg="add del mod">
          <ac:chgData name="Kenny Tanuwijaya" userId="3f08aa0ccb5340eb" providerId="LiveId" clId="{1008A526-1DAD-4205-ABFA-1289EAE5C459}" dt="2023-01-14T17:16:33.495" v="166" actId="478"/>
          <ac:spMkLst>
            <pc:docMk/>
            <pc:sldMk cId="0" sldId="258"/>
            <ac:spMk id="5" creationId="{CC80E1F5-6FE3-4AC4-FF98-1A490F20F860}"/>
          </ac:spMkLst>
        </pc:spChg>
        <pc:spChg chg="add del mod">
          <ac:chgData name="Kenny Tanuwijaya" userId="3f08aa0ccb5340eb" providerId="LiveId" clId="{1008A526-1DAD-4205-ABFA-1289EAE5C459}" dt="2023-01-14T17:16:39.219" v="168" actId="478"/>
          <ac:spMkLst>
            <pc:docMk/>
            <pc:sldMk cId="0" sldId="258"/>
            <ac:spMk id="7" creationId="{F0887B2D-EC54-D78B-D4B5-5CD5AA5D8991}"/>
          </ac:spMkLst>
        </pc:spChg>
        <pc:spChg chg="add del mod">
          <ac:chgData name="Kenny Tanuwijaya" userId="3f08aa0ccb5340eb" providerId="LiveId" clId="{1008A526-1DAD-4205-ABFA-1289EAE5C459}" dt="2023-01-14T17:16:44.844" v="170" actId="478"/>
          <ac:spMkLst>
            <pc:docMk/>
            <pc:sldMk cId="0" sldId="258"/>
            <ac:spMk id="9" creationId="{0B25A7F9-AE76-4C26-8F95-C52CAA11DB6A}"/>
          </ac:spMkLst>
        </pc:spChg>
        <pc:spChg chg="del">
          <ac:chgData name="Kenny Tanuwijaya" userId="3f08aa0ccb5340eb" providerId="LiveId" clId="{1008A526-1DAD-4205-ABFA-1289EAE5C459}" dt="2023-01-14T17:16:26.657" v="163" actId="478"/>
          <ac:spMkLst>
            <pc:docMk/>
            <pc:sldMk cId="0" sldId="258"/>
            <ac:spMk id="963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16:36.485" v="167" actId="478"/>
          <ac:spMkLst>
            <pc:docMk/>
            <pc:sldMk cId="0" sldId="258"/>
            <ac:spMk id="964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16:32.225" v="165" actId="478"/>
          <ac:spMkLst>
            <pc:docMk/>
            <pc:sldMk cId="0" sldId="258"/>
            <ac:spMk id="965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16:43.179" v="169" actId="478"/>
          <ac:spMkLst>
            <pc:docMk/>
            <pc:sldMk cId="0" sldId="258"/>
            <ac:spMk id="966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19:01.295" v="196" actId="20577"/>
          <ac:spMkLst>
            <pc:docMk/>
            <pc:sldMk cId="0" sldId="258"/>
            <ac:spMk id="971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19:20.681" v="210" actId="20577"/>
          <ac:spMkLst>
            <pc:docMk/>
            <pc:sldMk cId="0" sldId="258"/>
            <ac:spMk id="972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0:52.960" v="226" actId="20577"/>
          <ac:spMkLst>
            <pc:docMk/>
            <pc:sldMk cId="0" sldId="258"/>
            <ac:spMk id="973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2:40.498" v="246" actId="14100"/>
          <ac:spMkLst>
            <pc:docMk/>
            <pc:sldMk cId="0" sldId="258"/>
            <ac:spMk id="974" creationId="{00000000-0000-0000-0000-000000000000}"/>
          </ac:spMkLst>
        </pc:spChg>
      </pc:sldChg>
      <pc:sldChg chg="addSp delSp modSp mod ord">
        <pc:chgData name="Kenny Tanuwijaya" userId="3f08aa0ccb5340eb" providerId="LiveId" clId="{1008A526-1DAD-4205-ABFA-1289EAE5C459}" dt="2023-01-14T18:26:30.440" v="1505" actId="1076"/>
        <pc:sldMkLst>
          <pc:docMk/>
          <pc:sldMk cId="0" sldId="259"/>
        </pc:sldMkLst>
        <pc:spChg chg="add del mod">
          <ac:chgData name="Kenny Tanuwijaya" userId="3f08aa0ccb5340eb" providerId="LiveId" clId="{1008A526-1DAD-4205-ABFA-1289EAE5C459}" dt="2023-01-14T17:25:21.242" v="345" actId="478"/>
          <ac:spMkLst>
            <pc:docMk/>
            <pc:sldMk cId="0" sldId="259"/>
            <ac:spMk id="3" creationId="{B6783B73-6C78-7FB7-82D0-88639D3D0EAF}"/>
          </ac:spMkLst>
        </pc:spChg>
        <pc:spChg chg="mod">
          <ac:chgData name="Kenny Tanuwijaya" userId="3f08aa0ccb5340eb" providerId="LiveId" clId="{1008A526-1DAD-4205-ABFA-1289EAE5C459}" dt="2023-01-14T17:31:03.534" v="587" actId="123"/>
          <ac:spMkLst>
            <pc:docMk/>
            <pc:sldMk cId="0" sldId="259"/>
            <ac:spMk id="979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5:16.967" v="343" actId="20577"/>
          <ac:spMkLst>
            <pc:docMk/>
            <pc:sldMk cId="0" sldId="259"/>
            <ac:spMk id="980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25:20.065" v="344" actId="478"/>
          <ac:spMkLst>
            <pc:docMk/>
            <pc:sldMk cId="0" sldId="259"/>
            <ac:spMk id="981" creationId="{00000000-0000-0000-0000-000000000000}"/>
          </ac:spMkLst>
        </pc:spChg>
        <pc:picChg chg="add mod">
          <ac:chgData name="Kenny Tanuwijaya" userId="3f08aa0ccb5340eb" providerId="LiveId" clId="{1008A526-1DAD-4205-ABFA-1289EAE5C459}" dt="2023-01-14T18:26:27.227" v="1504" actId="1076"/>
          <ac:picMkLst>
            <pc:docMk/>
            <pc:sldMk cId="0" sldId="259"/>
            <ac:picMk id="5" creationId="{AD9CF9C7-506B-F5C8-B29B-5E959A528B78}"/>
          </ac:picMkLst>
        </pc:picChg>
        <pc:picChg chg="add mod">
          <ac:chgData name="Kenny Tanuwijaya" userId="3f08aa0ccb5340eb" providerId="LiveId" clId="{1008A526-1DAD-4205-ABFA-1289EAE5C459}" dt="2023-01-14T18:26:30.440" v="1505" actId="1076"/>
          <ac:picMkLst>
            <pc:docMk/>
            <pc:sldMk cId="0" sldId="259"/>
            <ac:picMk id="7" creationId="{9152ED4F-C70A-EAD1-8BA3-7DFF6989D058}"/>
          </ac:picMkLst>
        </pc:picChg>
      </pc:sldChg>
      <pc:sldChg chg="addSp delSp modSp mod ord modNotes">
        <pc:chgData name="Kenny Tanuwijaya" userId="3f08aa0ccb5340eb" providerId="LiveId" clId="{1008A526-1DAD-4205-ABFA-1289EAE5C459}" dt="2023-01-14T17:26:23.836" v="368" actId="478"/>
        <pc:sldMkLst>
          <pc:docMk/>
          <pc:sldMk cId="0" sldId="260"/>
        </pc:sldMkLst>
        <pc:spChg chg="add del mod">
          <ac:chgData name="Kenny Tanuwijaya" userId="3f08aa0ccb5340eb" providerId="LiveId" clId="{1008A526-1DAD-4205-ABFA-1289EAE5C459}" dt="2023-01-14T17:26:23.836" v="368" actId="478"/>
          <ac:spMkLst>
            <pc:docMk/>
            <pc:sldMk cId="0" sldId="260"/>
            <ac:spMk id="3" creationId="{DD84C68D-30D1-01A8-42E2-266001A48EE5}"/>
          </ac:spMkLst>
        </pc:spChg>
        <pc:spChg chg="del">
          <ac:chgData name="Kenny Tanuwijaya" userId="3f08aa0ccb5340eb" providerId="LiveId" clId="{1008A526-1DAD-4205-ABFA-1289EAE5C459}" dt="2023-01-14T17:26:16.854" v="366" actId="478"/>
          <ac:spMkLst>
            <pc:docMk/>
            <pc:sldMk cId="0" sldId="260"/>
            <ac:spMk id="1045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6:14.377" v="365" actId="20577"/>
          <ac:spMkLst>
            <pc:docMk/>
            <pc:sldMk cId="0" sldId="260"/>
            <ac:spMk id="1046" creationId="{00000000-0000-0000-0000-000000000000}"/>
          </ac:spMkLst>
        </pc:spChg>
      </pc:sldChg>
      <pc:sldChg chg="addSp delSp modSp mod">
        <pc:chgData name="Kenny Tanuwijaya" userId="3f08aa0ccb5340eb" providerId="LiveId" clId="{1008A526-1DAD-4205-ABFA-1289EAE5C459}" dt="2023-01-14T17:53:09.433" v="874" actId="14100"/>
        <pc:sldMkLst>
          <pc:docMk/>
          <pc:sldMk cId="0" sldId="261"/>
        </pc:sldMkLst>
        <pc:spChg chg="add del mod">
          <ac:chgData name="Kenny Tanuwijaya" userId="3f08aa0ccb5340eb" providerId="LiveId" clId="{1008A526-1DAD-4205-ABFA-1289EAE5C459}" dt="2023-01-14T17:50:44.432" v="860" actId="22"/>
          <ac:spMkLst>
            <pc:docMk/>
            <pc:sldMk cId="0" sldId="261"/>
            <ac:spMk id="3" creationId="{2349CE78-478C-EF0C-97AE-11745D22237A}"/>
          </ac:spMkLst>
        </pc:spChg>
        <pc:spChg chg="mod">
          <ac:chgData name="Kenny Tanuwijaya" userId="3f08aa0ccb5340eb" providerId="LiveId" clId="{1008A526-1DAD-4205-ABFA-1289EAE5C459}" dt="2023-01-14T17:32:09.196" v="644" actId="20577"/>
          <ac:spMkLst>
            <pc:docMk/>
            <pc:sldMk cId="0" sldId="261"/>
            <ac:spMk id="1053" creationId="{00000000-0000-0000-0000-000000000000}"/>
          </ac:spMkLst>
        </pc:spChg>
        <pc:picChg chg="add mod ord modCrop">
          <ac:chgData name="Kenny Tanuwijaya" userId="3f08aa0ccb5340eb" providerId="LiveId" clId="{1008A526-1DAD-4205-ABFA-1289EAE5C459}" dt="2023-01-14T17:53:09.433" v="874" actId="14100"/>
          <ac:picMkLst>
            <pc:docMk/>
            <pc:sldMk cId="0" sldId="261"/>
            <ac:picMk id="5" creationId="{E1E9A439-ACE2-6D13-01D8-50C3BA9252C3}"/>
          </ac:picMkLst>
        </pc:picChg>
        <pc:picChg chg="add mod">
          <ac:chgData name="Kenny Tanuwijaya" userId="3f08aa0ccb5340eb" providerId="LiveId" clId="{1008A526-1DAD-4205-ABFA-1289EAE5C459}" dt="2023-01-14T17:53:06.022" v="873" actId="14100"/>
          <ac:picMkLst>
            <pc:docMk/>
            <pc:sldMk cId="0" sldId="261"/>
            <ac:picMk id="7" creationId="{88D85D1C-9330-0A32-2125-21D3F50A7685}"/>
          </ac:picMkLst>
        </pc:picChg>
        <pc:picChg chg="add mod">
          <ac:chgData name="Kenny Tanuwijaya" userId="3f08aa0ccb5340eb" providerId="LiveId" clId="{1008A526-1DAD-4205-ABFA-1289EAE5C459}" dt="2023-01-14T17:53:01.087" v="872" actId="14100"/>
          <ac:picMkLst>
            <pc:docMk/>
            <pc:sldMk cId="0" sldId="261"/>
            <ac:picMk id="9" creationId="{351F8262-3399-1CB8-00CC-BBD649F43869}"/>
          </ac:picMkLst>
        </pc:picChg>
        <pc:picChg chg="add mod">
          <ac:chgData name="Kenny Tanuwijaya" userId="3f08aa0ccb5340eb" providerId="LiveId" clId="{1008A526-1DAD-4205-ABFA-1289EAE5C459}" dt="2023-01-14T17:52:58.344" v="871" actId="1076"/>
          <ac:picMkLst>
            <pc:docMk/>
            <pc:sldMk cId="0" sldId="261"/>
            <ac:picMk id="11" creationId="{0EAA5807-49AF-C3B4-CE95-855315FE9347}"/>
          </ac:picMkLst>
        </pc:picChg>
        <pc:picChg chg="del">
          <ac:chgData name="Kenny Tanuwijaya" userId="3f08aa0ccb5340eb" providerId="LiveId" clId="{1008A526-1DAD-4205-ABFA-1289EAE5C459}" dt="2023-01-14T17:50:34.455" v="859" actId="478"/>
          <ac:picMkLst>
            <pc:docMk/>
            <pc:sldMk cId="0" sldId="261"/>
            <ac:picMk id="1054" creationId="{00000000-0000-0000-0000-000000000000}"/>
          </ac:picMkLst>
        </pc:picChg>
      </pc:sldChg>
      <pc:sldChg chg="addSp delSp modSp mod">
        <pc:chgData name="Kenny Tanuwijaya" userId="3f08aa0ccb5340eb" providerId="LiveId" clId="{1008A526-1DAD-4205-ABFA-1289EAE5C459}" dt="2023-01-14T17:42:16.804" v="738" actId="14100"/>
        <pc:sldMkLst>
          <pc:docMk/>
          <pc:sldMk cId="0" sldId="262"/>
        </pc:sldMkLst>
        <pc:spChg chg="add del mod">
          <ac:chgData name="Kenny Tanuwijaya" userId="3f08aa0ccb5340eb" providerId="LiveId" clId="{1008A526-1DAD-4205-ABFA-1289EAE5C459}" dt="2023-01-14T17:35:31.381" v="655" actId="478"/>
          <ac:spMkLst>
            <pc:docMk/>
            <pc:sldMk cId="0" sldId="262"/>
            <ac:spMk id="3" creationId="{CC97096E-8174-3DC1-99DD-0DF92D8F25EC}"/>
          </ac:spMkLst>
        </pc:spChg>
        <pc:spChg chg="add del mod">
          <ac:chgData name="Kenny Tanuwijaya" userId="3f08aa0ccb5340eb" providerId="LiveId" clId="{1008A526-1DAD-4205-ABFA-1289EAE5C459}" dt="2023-01-14T17:35:37.580" v="658" actId="478"/>
          <ac:spMkLst>
            <pc:docMk/>
            <pc:sldMk cId="0" sldId="262"/>
            <ac:spMk id="5" creationId="{03BDCF08-DFAE-DB0B-DCD9-0390A66F1562}"/>
          </ac:spMkLst>
        </pc:spChg>
        <pc:spChg chg="add del mod">
          <ac:chgData name="Kenny Tanuwijaya" userId="3f08aa0ccb5340eb" providerId="LiveId" clId="{1008A526-1DAD-4205-ABFA-1289EAE5C459}" dt="2023-01-14T17:36:21.096" v="666" actId="478"/>
          <ac:spMkLst>
            <pc:docMk/>
            <pc:sldMk cId="0" sldId="262"/>
            <ac:spMk id="7" creationId="{13275D81-3837-A7E4-CAAB-21EB537A1A55}"/>
          </ac:spMkLst>
        </pc:spChg>
        <pc:spChg chg="mod">
          <ac:chgData name="Kenny Tanuwijaya" userId="3f08aa0ccb5340eb" providerId="LiveId" clId="{1008A526-1DAD-4205-ABFA-1289EAE5C459}" dt="2023-01-14T17:35:23.016" v="653" actId="20577"/>
          <ac:spMkLst>
            <pc:docMk/>
            <pc:sldMk cId="0" sldId="262"/>
            <ac:spMk id="1059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42:16.804" v="738" actId="14100"/>
          <ac:spMkLst>
            <pc:docMk/>
            <pc:sldMk cId="0" sldId="262"/>
            <ac:spMk id="1060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35:29.939" v="654" actId="478"/>
          <ac:spMkLst>
            <pc:docMk/>
            <pc:sldMk cId="0" sldId="262"/>
            <ac:spMk id="1061" creationId="{00000000-0000-0000-0000-000000000000}"/>
          </ac:spMkLst>
        </pc:spChg>
        <pc:spChg chg="del mod">
          <ac:chgData name="Kenny Tanuwijaya" userId="3f08aa0ccb5340eb" providerId="LiveId" clId="{1008A526-1DAD-4205-ABFA-1289EAE5C459}" dt="2023-01-14T17:36:18.652" v="665" actId="478"/>
          <ac:spMkLst>
            <pc:docMk/>
            <pc:sldMk cId="0" sldId="262"/>
            <ac:spMk id="1062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35:34.960" v="657" actId="478"/>
          <ac:spMkLst>
            <pc:docMk/>
            <pc:sldMk cId="0" sldId="262"/>
            <ac:spMk id="1063" creationId="{00000000-0000-0000-0000-000000000000}"/>
          </ac:spMkLst>
        </pc:spChg>
        <pc:grpChg chg="del">
          <ac:chgData name="Kenny Tanuwijaya" userId="3f08aa0ccb5340eb" providerId="LiveId" clId="{1008A526-1DAD-4205-ABFA-1289EAE5C459}" dt="2023-01-14T17:35:44.836" v="659" actId="478"/>
          <ac:grpSpMkLst>
            <pc:docMk/>
            <pc:sldMk cId="0" sldId="262"/>
            <ac:grpSpMk id="1064" creationId="{00000000-0000-0000-0000-000000000000}"/>
          </ac:grpSpMkLst>
        </pc:grpChg>
        <pc:grpChg chg="del">
          <ac:chgData name="Kenny Tanuwijaya" userId="3f08aa0ccb5340eb" providerId="LiveId" clId="{1008A526-1DAD-4205-ABFA-1289EAE5C459}" dt="2023-01-14T17:35:32.796" v="656" actId="478"/>
          <ac:grpSpMkLst>
            <pc:docMk/>
            <pc:sldMk cId="0" sldId="262"/>
            <ac:grpSpMk id="1106" creationId="{00000000-0000-0000-0000-000000000000}"/>
          </ac:grpSpMkLst>
        </pc:grpChg>
        <pc:picChg chg="add del mod">
          <ac:chgData name="Kenny Tanuwijaya" userId="3f08aa0ccb5340eb" providerId="LiveId" clId="{1008A526-1DAD-4205-ABFA-1289EAE5C459}" dt="2023-01-14T17:39:26.525" v="726" actId="478"/>
          <ac:picMkLst>
            <pc:docMk/>
            <pc:sldMk cId="0" sldId="262"/>
            <ac:picMk id="9" creationId="{3BD2A391-048D-221D-4525-4FDA60C4C362}"/>
          </ac:picMkLst>
        </pc:picChg>
        <pc:picChg chg="add del mod">
          <ac:chgData name="Kenny Tanuwijaya" userId="3f08aa0ccb5340eb" providerId="LiveId" clId="{1008A526-1DAD-4205-ABFA-1289EAE5C459}" dt="2023-01-14T17:40:16.753" v="731" actId="478"/>
          <ac:picMkLst>
            <pc:docMk/>
            <pc:sldMk cId="0" sldId="262"/>
            <ac:picMk id="11" creationId="{111944FE-272C-2586-C6BA-6D5F707AD344}"/>
          </ac:picMkLst>
        </pc:picChg>
        <pc:picChg chg="add mod">
          <ac:chgData name="Kenny Tanuwijaya" userId="3f08aa0ccb5340eb" providerId="LiveId" clId="{1008A526-1DAD-4205-ABFA-1289EAE5C459}" dt="2023-01-14T17:41:56.529" v="734" actId="1076"/>
          <ac:picMkLst>
            <pc:docMk/>
            <pc:sldMk cId="0" sldId="262"/>
            <ac:picMk id="13" creationId="{9FD79128-7D05-2383-9A48-FDAC101B4CC3}"/>
          </ac:picMkLst>
        </pc:picChg>
      </pc:sldChg>
      <pc:sldChg chg="addSp delSp modSp mod ord modNotes">
        <pc:chgData name="Kenny Tanuwijaya" userId="3f08aa0ccb5340eb" providerId="LiveId" clId="{1008A526-1DAD-4205-ABFA-1289EAE5C459}" dt="2023-01-14T17:42:58.952" v="754" actId="478"/>
        <pc:sldMkLst>
          <pc:docMk/>
          <pc:sldMk cId="0" sldId="263"/>
        </pc:sldMkLst>
        <pc:spChg chg="add del mod">
          <ac:chgData name="Kenny Tanuwijaya" userId="3f08aa0ccb5340eb" providerId="LiveId" clId="{1008A526-1DAD-4205-ABFA-1289EAE5C459}" dt="2023-01-14T17:42:39.170" v="744" actId="478"/>
          <ac:spMkLst>
            <pc:docMk/>
            <pc:sldMk cId="0" sldId="263"/>
            <ac:spMk id="3" creationId="{1793C4B6-FA47-D049-FAC9-F2D4C5E038F1}"/>
          </ac:spMkLst>
        </pc:spChg>
        <pc:spChg chg="add del mod">
          <ac:chgData name="Kenny Tanuwijaya" userId="3f08aa0ccb5340eb" providerId="LiveId" clId="{1008A526-1DAD-4205-ABFA-1289EAE5C459}" dt="2023-01-14T17:42:46.985" v="748" actId="478"/>
          <ac:spMkLst>
            <pc:docMk/>
            <pc:sldMk cId="0" sldId="263"/>
            <ac:spMk id="5" creationId="{6D3729B1-C972-C8D8-687B-1668F440E4DA}"/>
          </ac:spMkLst>
        </pc:spChg>
        <pc:spChg chg="add del mod">
          <ac:chgData name="Kenny Tanuwijaya" userId="3f08aa0ccb5340eb" providerId="LiveId" clId="{1008A526-1DAD-4205-ABFA-1289EAE5C459}" dt="2023-01-14T17:42:51.193" v="750" actId="478"/>
          <ac:spMkLst>
            <pc:docMk/>
            <pc:sldMk cId="0" sldId="263"/>
            <ac:spMk id="7" creationId="{20798517-A739-1F77-535C-8B57961F504C}"/>
          </ac:spMkLst>
        </pc:spChg>
        <pc:spChg chg="add del mod">
          <ac:chgData name="Kenny Tanuwijaya" userId="3f08aa0ccb5340eb" providerId="LiveId" clId="{1008A526-1DAD-4205-ABFA-1289EAE5C459}" dt="2023-01-14T17:42:54.707" v="752" actId="478"/>
          <ac:spMkLst>
            <pc:docMk/>
            <pc:sldMk cId="0" sldId="263"/>
            <ac:spMk id="9" creationId="{99254AD2-9855-DBCF-E493-4C118A47A581}"/>
          </ac:spMkLst>
        </pc:spChg>
        <pc:spChg chg="add del mod">
          <ac:chgData name="Kenny Tanuwijaya" userId="3f08aa0ccb5340eb" providerId="LiveId" clId="{1008A526-1DAD-4205-ABFA-1289EAE5C459}" dt="2023-01-14T17:42:58.952" v="754" actId="478"/>
          <ac:spMkLst>
            <pc:docMk/>
            <pc:sldMk cId="0" sldId="263"/>
            <ac:spMk id="11" creationId="{EECD442E-1317-F288-ED6D-A9AB298B9061}"/>
          </ac:spMkLst>
        </pc:spChg>
        <pc:spChg chg="del">
          <ac:chgData name="Kenny Tanuwijaya" userId="3f08aa0ccb5340eb" providerId="LiveId" clId="{1008A526-1DAD-4205-ABFA-1289EAE5C459}" dt="2023-01-14T17:42:53.621" v="751" actId="478"/>
          <ac:spMkLst>
            <pc:docMk/>
            <pc:sldMk cId="0" sldId="263"/>
            <ac:spMk id="1159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42:48.641" v="749" actId="478"/>
          <ac:spMkLst>
            <pc:docMk/>
            <pc:sldMk cId="0" sldId="263"/>
            <ac:spMk id="1160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42:33.186" v="742" actId="478"/>
          <ac:spMkLst>
            <pc:docMk/>
            <pc:sldMk cId="0" sldId="263"/>
            <ac:spMk id="1161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42:40.897" v="745" actId="478"/>
          <ac:spMkLst>
            <pc:docMk/>
            <pc:sldMk cId="0" sldId="263"/>
            <ac:spMk id="1162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42:29.724" v="740" actId="478"/>
          <ac:spMkLst>
            <pc:docMk/>
            <pc:sldMk cId="0" sldId="263"/>
            <ac:spMk id="1163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42:36.097" v="743" actId="478"/>
          <ac:spMkLst>
            <pc:docMk/>
            <pc:sldMk cId="0" sldId="263"/>
            <ac:spMk id="1164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42:44.506" v="747" actId="478"/>
          <ac:spMkLst>
            <pc:docMk/>
            <pc:sldMk cId="0" sldId="263"/>
            <ac:spMk id="1165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7:42:56.544" v="753" actId="478"/>
          <ac:spMkLst>
            <pc:docMk/>
            <pc:sldMk cId="0" sldId="263"/>
            <ac:spMk id="1166" creationId="{00000000-0000-0000-0000-000000000000}"/>
          </ac:spMkLst>
        </pc:spChg>
        <pc:grpChg chg="del">
          <ac:chgData name="Kenny Tanuwijaya" userId="3f08aa0ccb5340eb" providerId="LiveId" clId="{1008A526-1DAD-4205-ABFA-1289EAE5C459}" dt="2023-01-14T17:42:28.364" v="739" actId="478"/>
          <ac:grpSpMkLst>
            <pc:docMk/>
            <pc:sldMk cId="0" sldId="263"/>
            <ac:grpSpMk id="1167" creationId="{00000000-0000-0000-0000-000000000000}"/>
          </ac:grpSpMkLst>
        </pc:grpChg>
        <pc:grpChg chg="del">
          <ac:chgData name="Kenny Tanuwijaya" userId="3f08aa0ccb5340eb" providerId="LiveId" clId="{1008A526-1DAD-4205-ABFA-1289EAE5C459}" dt="2023-01-14T17:42:32.366" v="741" actId="478"/>
          <ac:grpSpMkLst>
            <pc:docMk/>
            <pc:sldMk cId="0" sldId="263"/>
            <ac:grpSpMk id="1193" creationId="{00000000-0000-0000-0000-000000000000}"/>
          </ac:grpSpMkLst>
        </pc:grpChg>
        <pc:grpChg chg="del">
          <ac:chgData name="Kenny Tanuwijaya" userId="3f08aa0ccb5340eb" providerId="LiveId" clId="{1008A526-1DAD-4205-ABFA-1289EAE5C459}" dt="2023-01-14T17:42:42.235" v="746" actId="478"/>
          <ac:grpSpMkLst>
            <pc:docMk/>
            <pc:sldMk cId="0" sldId="263"/>
            <ac:grpSpMk id="1216" creationId="{00000000-0000-0000-0000-000000000000}"/>
          </ac:grpSpMkLst>
        </pc:grpChg>
      </pc:sldChg>
      <pc:sldChg chg="del ord modNotes">
        <pc:chgData name="Kenny Tanuwijaya" userId="3f08aa0ccb5340eb" providerId="LiveId" clId="{1008A526-1DAD-4205-ABFA-1289EAE5C459}" dt="2023-01-14T17:53:27.127" v="875" actId="47"/>
        <pc:sldMkLst>
          <pc:docMk/>
          <pc:sldMk cId="0" sldId="264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65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66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67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68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69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70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71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72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73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74"/>
        </pc:sldMkLst>
      </pc:sldChg>
      <pc:sldChg chg="ord modNotes">
        <pc:chgData name="Kenny Tanuwijaya" userId="3f08aa0ccb5340eb" providerId="LiveId" clId="{1008A526-1DAD-4205-ABFA-1289EAE5C459}" dt="2023-01-14T17:49:12.669" v="858"/>
        <pc:sldMkLst>
          <pc:docMk/>
          <pc:sldMk cId="0" sldId="275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76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77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78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79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0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1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2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3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4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5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6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7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8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89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90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91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92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93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94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95"/>
        </pc:sldMkLst>
      </pc:sldChg>
      <pc:sldChg chg="del">
        <pc:chgData name="Kenny Tanuwijaya" userId="3f08aa0ccb5340eb" providerId="LiveId" clId="{1008A526-1DAD-4205-ABFA-1289EAE5C459}" dt="2023-01-14T18:28:17.137" v="1594" actId="18676"/>
        <pc:sldMkLst>
          <pc:docMk/>
          <pc:sldMk cId="0" sldId="296"/>
        </pc:sldMkLst>
      </pc:sldChg>
      <pc:sldChg chg="modSp add mod">
        <pc:chgData name="Kenny Tanuwijaya" userId="3f08aa0ccb5340eb" providerId="LiveId" clId="{1008A526-1DAD-4205-ABFA-1289EAE5C459}" dt="2023-01-14T17:24:31.078" v="329" actId="14100"/>
        <pc:sldMkLst>
          <pc:docMk/>
          <pc:sldMk cId="808020701" sldId="297"/>
        </pc:sldMkLst>
        <pc:spChg chg="mod">
          <ac:chgData name="Kenny Tanuwijaya" userId="3f08aa0ccb5340eb" providerId="LiveId" clId="{1008A526-1DAD-4205-ABFA-1289EAE5C459}" dt="2023-01-14T17:17:41.496" v="175" actId="20577"/>
          <ac:spMkLst>
            <pc:docMk/>
            <pc:sldMk cId="808020701" sldId="297"/>
            <ac:spMk id="967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17:47.161" v="177" actId="20577"/>
          <ac:spMkLst>
            <pc:docMk/>
            <pc:sldMk cId="808020701" sldId="297"/>
            <ac:spMk id="968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17:52.051" v="179" actId="20577"/>
          <ac:spMkLst>
            <pc:docMk/>
            <pc:sldMk cId="808020701" sldId="297"/>
            <ac:spMk id="969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17:54.315" v="181" actId="20577"/>
          <ac:spMkLst>
            <pc:docMk/>
            <pc:sldMk cId="808020701" sldId="297"/>
            <ac:spMk id="970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3:30.064" v="261" actId="20577"/>
          <ac:spMkLst>
            <pc:docMk/>
            <pc:sldMk cId="808020701" sldId="297"/>
            <ac:spMk id="971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3:49.352" v="294" actId="14100"/>
          <ac:spMkLst>
            <pc:docMk/>
            <pc:sldMk cId="808020701" sldId="297"/>
            <ac:spMk id="972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4:31.078" v="329" actId="14100"/>
          <ac:spMkLst>
            <pc:docMk/>
            <pc:sldMk cId="808020701" sldId="297"/>
            <ac:spMk id="973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4:04.470" v="311" actId="14100"/>
          <ac:spMkLst>
            <pc:docMk/>
            <pc:sldMk cId="808020701" sldId="297"/>
            <ac:spMk id="974" creationId="{00000000-0000-0000-0000-000000000000}"/>
          </ac:spMkLst>
        </pc:spChg>
      </pc:sldChg>
      <pc:sldChg chg="modSp add mod">
        <pc:chgData name="Kenny Tanuwijaya" userId="3f08aa0ccb5340eb" providerId="LiveId" clId="{1008A526-1DAD-4205-ABFA-1289EAE5C459}" dt="2023-01-14T17:27:47.164" v="388" actId="20577"/>
        <pc:sldMkLst>
          <pc:docMk/>
          <pc:sldMk cId="3041802792" sldId="298"/>
        </pc:sldMkLst>
        <pc:spChg chg="mod">
          <ac:chgData name="Kenny Tanuwijaya" userId="3f08aa0ccb5340eb" providerId="LiveId" clId="{1008A526-1DAD-4205-ABFA-1289EAE5C459}" dt="2023-01-14T17:27:47.164" v="388" actId="20577"/>
          <ac:spMkLst>
            <pc:docMk/>
            <pc:sldMk cId="3041802792" sldId="298"/>
            <ac:spMk id="1046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7:37.871" v="373" actId="20577"/>
          <ac:spMkLst>
            <pc:docMk/>
            <pc:sldMk cId="3041802792" sldId="298"/>
            <ac:spMk id="1047" creationId="{00000000-0000-0000-0000-000000000000}"/>
          </ac:spMkLst>
        </pc:spChg>
      </pc:sldChg>
      <pc:sldChg chg="new del">
        <pc:chgData name="Kenny Tanuwijaya" userId="3f08aa0ccb5340eb" providerId="LiveId" clId="{1008A526-1DAD-4205-ABFA-1289EAE5C459}" dt="2023-01-14T17:28:00.039" v="392" actId="47"/>
        <pc:sldMkLst>
          <pc:docMk/>
          <pc:sldMk cId="1449694711" sldId="299"/>
        </pc:sldMkLst>
      </pc:sldChg>
      <pc:sldChg chg="modSp add mod">
        <pc:chgData name="Kenny Tanuwijaya" userId="3f08aa0ccb5340eb" providerId="LiveId" clId="{1008A526-1DAD-4205-ABFA-1289EAE5C459}" dt="2023-01-14T17:28:16.367" v="406" actId="20577"/>
        <pc:sldMkLst>
          <pc:docMk/>
          <pc:sldMk cId="2716493538" sldId="299"/>
        </pc:sldMkLst>
        <pc:spChg chg="mod">
          <ac:chgData name="Kenny Tanuwijaya" userId="3f08aa0ccb5340eb" providerId="LiveId" clId="{1008A526-1DAD-4205-ABFA-1289EAE5C459}" dt="2023-01-14T17:28:16.367" v="406" actId="20577"/>
          <ac:spMkLst>
            <pc:docMk/>
            <pc:sldMk cId="2716493538" sldId="299"/>
            <ac:spMk id="1046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8:05.764" v="397" actId="20577"/>
          <ac:spMkLst>
            <pc:docMk/>
            <pc:sldMk cId="2716493538" sldId="299"/>
            <ac:spMk id="1047" creationId="{00000000-0000-0000-0000-000000000000}"/>
          </ac:spMkLst>
        </pc:spChg>
      </pc:sldChg>
      <pc:sldChg chg="modSp add mod">
        <pc:chgData name="Kenny Tanuwijaya" userId="3f08aa0ccb5340eb" providerId="LiveId" clId="{1008A526-1DAD-4205-ABFA-1289EAE5C459}" dt="2023-01-14T17:28:40.179" v="430" actId="14100"/>
        <pc:sldMkLst>
          <pc:docMk/>
          <pc:sldMk cId="3421757870" sldId="300"/>
        </pc:sldMkLst>
        <pc:spChg chg="mod">
          <ac:chgData name="Kenny Tanuwijaya" userId="3f08aa0ccb5340eb" providerId="LiveId" clId="{1008A526-1DAD-4205-ABFA-1289EAE5C459}" dt="2023-01-14T17:28:40.179" v="430" actId="14100"/>
          <ac:spMkLst>
            <pc:docMk/>
            <pc:sldMk cId="3421757870" sldId="300"/>
            <ac:spMk id="1046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8:27.860" v="409" actId="20577"/>
          <ac:spMkLst>
            <pc:docMk/>
            <pc:sldMk cId="3421757870" sldId="300"/>
            <ac:spMk id="1047" creationId="{00000000-0000-0000-0000-000000000000}"/>
          </ac:spMkLst>
        </pc:spChg>
      </pc:sldChg>
      <pc:sldChg chg="modSp add mod">
        <pc:chgData name="Kenny Tanuwijaya" userId="3f08aa0ccb5340eb" providerId="LiveId" clId="{1008A526-1DAD-4205-ABFA-1289EAE5C459}" dt="2023-01-14T17:29:11.693" v="449" actId="20577"/>
        <pc:sldMkLst>
          <pc:docMk/>
          <pc:sldMk cId="2000682450" sldId="301"/>
        </pc:sldMkLst>
        <pc:spChg chg="mod">
          <ac:chgData name="Kenny Tanuwijaya" userId="3f08aa0ccb5340eb" providerId="LiveId" clId="{1008A526-1DAD-4205-ABFA-1289EAE5C459}" dt="2023-01-14T17:29:11.693" v="449" actId="20577"/>
          <ac:spMkLst>
            <pc:docMk/>
            <pc:sldMk cId="2000682450" sldId="301"/>
            <ac:spMk id="1046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28:58.970" v="435" actId="20577"/>
          <ac:spMkLst>
            <pc:docMk/>
            <pc:sldMk cId="2000682450" sldId="301"/>
            <ac:spMk id="1047" creationId="{00000000-0000-0000-0000-000000000000}"/>
          </ac:spMkLst>
        </pc:spChg>
      </pc:sldChg>
      <pc:sldChg chg="modSp add mod">
        <pc:chgData name="Kenny Tanuwijaya" userId="3f08aa0ccb5340eb" providerId="LiveId" clId="{1008A526-1DAD-4205-ABFA-1289EAE5C459}" dt="2023-01-14T17:44:02.271" v="793" actId="14100"/>
        <pc:sldMkLst>
          <pc:docMk/>
          <pc:sldMk cId="3170499389" sldId="302"/>
        </pc:sldMkLst>
        <pc:spChg chg="mod">
          <ac:chgData name="Kenny Tanuwijaya" userId="3f08aa0ccb5340eb" providerId="LiveId" clId="{1008A526-1DAD-4205-ABFA-1289EAE5C459}" dt="2023-01-14T17:44:02.271" v="793" actId="14100"/>
          <ac:spMkLst>
            <pc:docMk/>
            <pc:sldMk cId="3170499389" sldId="302"/>
            <ac:spMk id="1046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43:37.952" v="759" actId="20577"/>
          <ac:spMkLst>
            <pc:docMk/>
            <pc:sldMk cId="3170499389" sldId="302"/>
            <ac:spMk id="1047" creationId="{00000000-0000-0000-0000-000000000000}"/>
          </ac:spMkLst>
        </pc:spChg>
      </pc:sldChg>
      <pc:sldChg chg="addSp delSp modSp add mod ord">
        <pc:chgData name="Kenny Tanuwijaya" userId="3f08aa0ccb5340eb" providerId="LiveId" clId="{1008A526-1DAD-4205-ABFA-1289EAE5C459}" dt="2023-01-14T18:03:59.964" v="955" actId="1076"/>
        <pc:sldMkLst>
          <pc:docMk/>
          <pc:sldMk cId="3886706818" sldId="303"/>
        </pc:sldMkLst>
        <pc:spChg chg="add del mod">
          <ac:chgData name="Kenny Tanuwijaya" userId="3f08aa0ccb5340eb" providerId="LiveId" clId="{1008A526-1DAD-4205-ABFA-1289EAE5C459}" dt="2023-01-14T18:02:26.543" v="881" actId="478"/>
          <ac:spMkLst>
            <pc:docMk/>
            <pc:sldMk cId="3886706818" sldId="303"/>
            <ac:spMk id="3" creationId="{33AAA4EF-207B-7BF1-DBE1-FE87ADE946B3}"/>
          </ac:spMkLst>
        </pc:spChg>
        <pc:spChg chg="mod">
          <ac:chgData name="Kenny Tanuwijaya" userId="3f08aa0ccb5340eb" providerId="LiveId" clId="{1008A526-1DAD-4205-ABFA-1289EAE5C459}" dt="2023-01-14T18:03:40.877" v="920" actId="20577"/>
          <ac:spMkLst>
            <pc:docMk/>
            <pc:sldMk cId="3886706818" sldId="303"/>
            <ac:spMk id="1157" creationId="{00000000-0000-0000-0000-000000000000}"/>
          </ac:spMkLst>
        </pc:spChg>
        <pc:spChg chg="del">
          <ac:chgData name="Kenny Tanuwijaya" userId="3f08aa0ccb5340eb" providerId="LiveId" clId="{1008A526-1DAD-4205-ABFA-1289EAE5C459}" dt="2023-01-14T18:02:16.484" v="877" actId="478"/>
          <ac:spMkLst>
            <pc:docMk/>
            <pc:sldMk cId="3886706818" sldId="303"/>
            <ac:spMk id="1158" creationId="{00000000-0000-0000-0000-000000000000}"/>
          </ac:spMkLst>
        </pc:spChg>
        <pc:picChg chg="add mod">
          <ac:chgData name="Kenny Tanuwijaya" userId="3f08aa0ccb5340eb" providerId="LiveId" clId="{1008A526-1DAD-4205-ABFA-1289EAE5C459}" dt="2023-01-14T18:03:59.964" v="955" actId="1076"/>
          <ac:picMkLst>
            <pc:docMk/>
            <pc:sldMk cId="3886706818" sldId="303"/>
            <ac:picMk id="5" creationId="{AA5A3E8F-F38D-2FBF-F02A-788B9EF3DB22}"/>
          </ac:picMkLst>
        </pc:picChg>
        <pc:picChg chg="add del">
          <ac:chgData name="Kenny Tanuwijaya" userId="3f08aa0ccb5340eb" providerId="LiveId" clId="{1008A526-1DAD-4205-ABFA-1289EAE5C459}" dt="2023-01-14T18:02:40.046" v="884" actId="22"/>
          <ac:picMkLst>
            <pc:docMk/>
            <pc:sldMk cId="3886706818" sldId="303"/>
            <ac:picMk id="7" creationId="{7117354E-23BF-F0A4-9604-88EB1F8B6154}"/>
          </ac:picMkLst>
        </pc:picChg>
      </pc:sldChg>
      <pc:sldChg chg="modSp add mod">
        <pc:chgData name="Kenny Tanuwijaya" userId="3f08aa0ccb5340eb" providerId="LiveId" clId="{1008A526-1DAD-4205-ABFA-1289EAE5C459}" dt="2023-01-14T17:48:29.707" v="845" actId="20577"/>
        <pc:sldMkLst>
          <pc:docMk/>
          <pc:sldMk cId="3910278190" sldId="304"/>
        </pc:sldMkLst>
        <pc:spChg chg="mod">
          <ac:chgData name="Kenny Tanuwijaya" userId="3f08aa0ccb5340eb" providerId="LiveId" clId="{1008A526-1DAD-4205-ABFA-1289EAE5C459}" dt="2023-01-14T17:48:29.707" v="845" actId="20577"/>
          <ac:spMkLst>
            <pc:docMk/>
            <pc:sldMk cId="3910278190" sldId="304"/>
            <ac:spMk id="1046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47:52.317" v="802" actId="20577"/>
          <ac:spMkLst>
            <pc:docMk/>
            <pc:sldMk cId="3910278190" sldId="304"/>
            <ac:spMk id="1047" creationId="{00000000-0000-0000-0000-000000000000}"/>
          </ac:spMkLst>
        </pc:spChg>
      </pc:sldChg>
      <pc:sldChg chg="modSp add mod">
        <pc:chgData name="Kenny Tanuwijaya" userId="3f08aa0ccb5340eb" providerId="LiveId" clId="{1008A526-1DAD-4205-ABFA-1289EAE5C459}" dt="2023-01-14T17:48:16.712" v="824" actId="20577"/>
        <pc:sldMkLst>
          <pc:docMk/>
          <pc:sldMk cId="2176390668" sldId="305"/>
        </pc:sldMkLst>
        <pc:spChg chg="mod">
          <ac:chgData name="Kenny Tanuwijaya" userId="3f08aa0ccb5340eb" providerId="LiveId" clId="{1008A526-1DAD-4205-ABFA-1289EAE5C459}" dt="2023-01-14T17:48:16.712" v="824" actId="20577"/>
          <ac:spMkLst>
            <pc:docMk/>
            <pc:sldMk cId="2176390668" sldId="305"/>
            <ac:spMk id="1046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7:47:48.213" v="800" actId="20577"/>
          <ac:spMkLst>
            <pc:docMk/>
            <pc:sldMk cId="2176390668" sldId="305"/>
            <ac:spMk id="1047" creationId="{00000000-0000-0000-0000-000000000000}"/>
          </ac:spMkLst>
        </pc:spChg>
      </pc:sldChg>
      <pc:sldChg chg="add del">
        <pc:chgData name="Kenny Tanuwijaya" userId="3f08aa0ccb5340eb" providerId="LiveId" clId="{1008A526-1DAD-4205-ABFA-1289EAE5C459}" dt="2023-01-14T18:20:12.970" v="1262" actId="2696"/>
        <pc:sldMkLst>
          <pc:docMk/>
          <pc:sldMk cId="432616599" sldId="306"/>
        </pc:sldMkLst>
      </pc:sldChg>
      <pc:sldChg chg="addSp modSp add mod">
        <pc:chgData name="Kenny Tanuwijaya" userId="3f08aa0ccb5340eb" providerId="LiveId" clId="{1008A526-1DAD-4205-ABFA-1289EAE5C459}" dt="2023-01-14T18:27:22.725" v="1588" actId="20577"/>
        <pc:sldMkLst>
          <pc:docMk/>
          <pc:sldMk cId="1653682702" sldId="307"/>
        </pc:sldMkLst>
        <pc:spChg chg="add mod">
          <ac:chgData name="Kenny Tanuwijaya" userId="3f08aa0ccb5340eb" providerId="LiveId" clId="{1008A526-1DAD-4205-ABFA-1289EAE5C459}" dt="2023-01-14T18:19:17.922" v="1256" actId="1076"/>
          <ac:spMkLst>
            <pc:docMk/>
            <pc:sldMk cId="1653682702" sldId="307"/>
            <ac:spMk id="2" creationId="{A4C44D53-9347-3BDC-B630-01188A5A10A6}"/>
          </ac:spMkLst>
        </pc:spChg>
        <pc:spChg chg="add mod">
          <ac:chgData name="Kenny Tanuwijaya" userId="3f08aa0ccb5340eb" providerId="LiveId" clId="{1008A526-1DAD-4205-ABFA-1289EAE5C459}" dt="2023-01-14T18:27:22.725" v="1588" actId="20577"/>
          <ac:spMkLst>
            <pc:docMk/>
            <pc:sldMk cId="1653682702" sldId="307"/>
            <ac:spMk id="3" creationId="{C4BB6981-41C0-16AB-C62F-97466AB3E75D}"/>
          </ac:spMkLst>
        </pc:spChg>
        <pc:spChg chg="mod">
          <ac:chgData name="Kenny Tanuwijaya" userId="3f08aa0ccb5340eb" providerId="LiveId" clId="{1008A526-1DAD-4205-ABFA-1289EAE5C459}" dt="2023-01-14T18:19:24.412" v="1257" actId="1076"/>
          <ac:spMkLst>
            <pc:docMk/>
            <pc:sldMk cId="1653682702" sldId="307"/>
            <ac:spMk id="1157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8:19:26.840" v="1258" actId="1076"/>
          <ac:spMkLst>
            <pc:docMk/>
            <pc:sldMk cId="1653682702" sldId="307"/>
            <ac:spMk id="1158" creationId="{00000000-0000-0000-0000-000000000000}"/>
          </ac:spMkLst>
        </pc:spChg>
      </pc:sldChg>
      <pc:sldChg chg="modSp add mod">
        <pc:chgData name="Kenny Tanuwijaya" userId="3f08aa0ccb5340eb" providerId="LiveId" clId="{1008A526-1DAD-4205-ABFA-1289EAE5C459}" dt="2023-01-14T18:26:57.317" v="1521" actId="1076"/>
        <pc:sldMkLst>
          <pc:docMk/>
          <pc:sldMk cId="254258929" sldId="308"/>
        </pc:sldMkLst>
        <pc:spChg chg="mod">
          <ac:chgData name="Kenny Tanuwijaya" userId="3f08aa0ccb5340eb" providerId="LiveId" clId="{1008A526-1DAD-4205-ABFA-1289EAE5C459}" dt="2023-01-14T18:26:54.237" v="1520" actId="20577"/>
          <ac:spMkLst>
            <pc:docMk/>
            <pc:sldMk cId="254258929" sldId="308"/>
            <ac:spMk id="1157" creationId="{00000000-0000-0000-0000-000000000000}"/>
          </ac:spMkLst>
        </pc:spChg>
        <pc:spChg chg="mod">
          <ac:chgData name="Kenny Tanuwijaya" userId="3f08aa0ccb5340eb" providerId="LiveId" clId="{1008A526-1DAD-4205-ABFA-1289EAE5C459}" dt="2023-01-14T18:26:57.317" v="1521" actId="1076"/>
          <ac:spMkLst>
            <pc:docMk/>
            <pc:sldMk cId="254258929" sldId="308"/>
            <ac:spMk id="1158" creationId="{00000000-0000-0000-0000-000000000000}"/>
          </ac:spMkLst>
        </pc:spChg>
      </pc:sldChg>
      <pc:sldChg chg="add">
        <pc:chgData name="Kenny Tanuwijaya" userId="3f08aa0ccb5340eb" providerId="LiveId" clId="{1008A526-1DAD-4205-ABFA-1289EAE5C459}" dt="2023-01-14T17:53:29.721" v="876"/>
        <pc:sldMkLst>
          <pc:docMk/>
          <pc:sldMk cId="401581570" sldId="309"/>
        </pc:sldMkLst>
      </pc:sldChg>
      <pc:sldChg chg="add">
        <pc:chgData name="Kenny Tanuwijaya" userId="3f08aa0ccb5340eb" providerId="LiveId" clId="{1008A526-1DAD-4205-ABFA-1289EAE5C459}" dt="2023-01-14T18:02:42.939" v="885"/>
        <pc:sldMkLst>
          <pc:docMk/>
          <pc:sldMk cId="211287097" sldId="310"/>
        </pc:sldMkLst>
      </pc:sldChg>
      <pc:sldChg chg="addSp delSp modSp add mod">
        <pc:chgData name="Kenny Tanuwijaya" userId="3f08aa0ccb5340eb" providerId="LiveId" clId="{1008A526-1DAD-4205-ABFA-1289EAE5C459}" dt="2023-01-14T18:04:53.946" v="988" actId="20577"/>
        <pc:sldMkLst>
          <pc:docMk/>
          <pc:sldMk cId="550403483" sldId="311"/>
        </pc:sldMkLst>
        <pc:spChg chg="mod">
          <ac:chgData name="Kenny Tanuwijaya" userId="3f08aa0ccb5340eb" providerId="LiveId" clId="{1008A526-1DAD-4205-ABFA-1289EAE5C459}" dt="2023-01-14T18:04:53.946" v="988" actId="20577"/>
          <ac:spMkLst>
            <pc:docMk/>
            <pc:sldMk cId="550403483" sldId="311"/>
            <ac:spMk id="1157" creationId="{00000000-0000-0000-0000-000000000000}"/>
          </ac:spMkLst>
        </pc:spChg>
        <pc:picChg chg="add mod">
          <ac:chgData name="Kenny Tanuwijaya" userId="3f08aa0ccb5340eb" providerId="LiveId" clId="{1008A526-1DAD-4205-ABFA-1289EAE5C459}" dt="2023-01-14T18:04:43.340" v="961" actId="1076"/>
          <ac:picMkLst>
            <pc:docMk/>
            <pc:sldMk cId="550403483" sldId="311"/>
            <ac:picMk id="3" creationId="{775D809C-E283-F465-A334-C16140F66197}"/>
          </ac:picMkLst>
        </pc:picChg>
        <pc:picChg chg="del">
          <ac:chgData name="Kenny Tanuwijaya" userId="3f08aa0ccb5340eb" providerId="LiveId" clId="{1008A526-1DAD-4205-ABFA-1289EAE5C459}" dt="2023-01-14T18:03:50.036" v="952" actId="478"/>
          <ac:picMkLst>
            <pc:docMk/>
            <pc:sldMk cId="550403483" sldId="311"/>
            <ac:picMk id="5" creationId="{AA5A3E8F-F38D-2FBF-F02A-788B9EF3DB22}"/>
          </ac:picMkLst>
        </pc:picChg>
      </pc:sldChg>
      <pc:sldChg chg="addSp delSp modSp add mod">
        <pc:chgData name="Kenny Tanuwijaya" userId="3f08aa0ccb5340eb" providerId="LiveId" clId="{1008A526-1DAD-4205-ABFA-1289EAE5C459}" dt="2023-01-14T18:03:56.376" v="954" actId="1076"/>
        <pc:sldMkLst>
          <pc:docMk/>
          <pc:sldMk cId="3224084882" sldId="312"/>
        </pc:sldMkLst>
        <pc:spChg chg="mod">
          <ac:chgData name="Kenny Tanuwijaya" userId="3f08aa0ccb5340eb" providerId="LiveId" clId="{1008A526-1DAD-4205-ABFA-1289EAE5C459}" dt="2023-01-14T18:03:48.097" v="951" actId="20577"/>
          <ac:spMkLst>
            <pc:docMk/>
            <pc:sldMk cId="3224084882" sldId="312"/>
            <ac:spMk id="1157" creationId="{00000000-0000-0000-0000-000000000000}"/>
          </ac:spMkLst>
        </pc:spChg>
        <pc:picChg chg="add mod">
          <ac:chgData name="Kenny Tanuwijaya" userId="3f08aa0ccb5340eb" providerId="LiveId" clId="{1008A526-1DAD-4205-ABFA-1289EAE5C459}" dt="2023-01-14T18:03:56.376" v="954" actId="1076"/>
          <ac:picMkLst>
            <pc:docMk/>
            <pc:sldMk cId="3224084882" sldId="312"/>
            <ac:picMk id="3" creationId="{E96198F9-6AF9-7086-0C36-40F28B99701F}"/>
          </ac:picMkLst>
        </pc:picChg>
        <pc:picChg chg="del">
          <ac:chgData name="Kenny Tanuwijaya" userId="3f08aa0ccb5340eb" providerId="LiveId" clId="{1008A526-1DAD-4205-ABFA-1289EAE5C459}" dt="2023-01-14T18:02:47.440" v="888" actId="478"/>
          <ac:picMkLst>
            <pc:docMk/>
            <pc:sldMk cId="3224084882" sldId="312"/>
            <ac:picMk id="5" creationId="{AA5A3E8F-F38D-2FBF-F02A-788B9EF3DB22}"/>
          </ac:picMkLst>
        </pc:picChg>
      </pc:sldChg>
      <pc:sldMasterChg chg="delSldLayout">
        <pc:chgData name="Kenny Tanuwijaya" userId="3f08aa0ccb5340eb" providerId="LiveId" clId="{1008A526-1DAD-4205-ABFA-1289EAE5C459}" dt="2023-01-14T18:28:17.137" v="1594" actId="18676"/>
        <pc:sldMasterMkLst>
          <pc:docMk/>
          <pc:sldMasterMk cId="0" sldId="2147483676"/>
        </pc:sldMasterMkLst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50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52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54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56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57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60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61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62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65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66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67"/>
          </pc:sldLayoutMkLst>
        </pc:sldLayoutChg>
        <pc:sldLayoutChg chg="del">
          <pc:chgData name="Kenny Tanuwijaya" userId="3f08aa0ccb5340eb" providerId="LiveId" clId="{1008A526-1DAD-4205-ABFA-1289EAE5C459}" dt="2023-01-14T17:53:27.127" v="875" actId="47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6"/>
            <pc:sldLayoutMk cId="0" sldId="2147483670"/>
          </pc:sldLayoutMkLst>
        </pc:sldLayoutChg>
      </pc:sldMasterChg>
      <pc:sldMasterChg chg="del delSldLayout">
        <pc:chgData name="Kenny Tanuwijaya" userId="3f08aa0ccb5340eb" providerId="LiveId" clId="{1008A526-1DAD-4205-ABFA-1289EAE5C459}" dt="2023-01-14T18:28:17.137" v="1594" actId="18676"/>
        <pc:sldMasterMkLst>
          <pc:docMk/>
          <pc:sldMasterMk cId="0" sldId="2147483677"/>
        </pc:sldMasterMkLst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7"/>
            <pc:sldLayoutMk cId="0" sldId="2147483674"/>
          </pc:sldLayoutMkLst>
        </pc:sldLayoutChg>
        <pc:sldLayoutChg chg="del">
          <pc:chgData name="Kenny Tanuwijaya" userId="3f08aa0ccb5340eb" providerId="LiveId" clId="{1008A526-1DAD-4205-ABFA-1289EAE5C459}" dt="2023-01-14T18:28:17.137" v="1594" actId="18676"/>
          <pc:sldLayoutMkLst>
            <pc:docMk/>
            <pc:sldMasterMk cId="0" sldId="2147483677"/>
            <pc:sldLayoutMk cId="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b27c638b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b27c638b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439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054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76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85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438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15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816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101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96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228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75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559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44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2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12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2993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200"/>
              <a:buFont typeface="Quicksand"/>
              <a:buNone/>
              <a:defRPr sz="7200" b="1"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657400"/>
            <a:ext cx="42993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180894" y="599791"/>
            <a:ext cx="389097" cy="373055"/>
          </a:xfrm>
          <a:custGeom>
            <a:avLst/>
            <a:gdLst/>
            <a:ahLst/>
            <a:cxnLst/>
            <a:rect l="l" t="t" r="r" b="b"/>
            <a:pathLst>
              <a:path w="10592" h="10156" extrusionOk="0">
                <a:moveTo>
                  <a:pt x="10316" y="0"/>
                </a:moveTo>
                <a:cubicBezTo>
                  <a:pt x="9542" y="0"/>
                  <a:pt x="7302" y="410"/>
                  <a:pt x="5775" y="4860"/>
                </a:cubicBezTo>
                <a:cubicBezTo>
                  <a:pt x="5775" y="4860"/>
                  <a:pt x="913" y="5431"/>
                  <a:pt x="0" y="10156"/>
                </a:cubicBezTo>
                <a:cubicBezTo>
                  <a:pt x="0" y="10156"/>
                  <a:pt x="2482" y="5840"/>
                  <a:pt x="6538" y="5840"/>
                </a:cubicBezTo>
                <a:cubicBezTo>
                  <a:pt x="6580" y="5840"/>
                  <a:pt x="6623" y="5841"/>
                  <a:pt x="6665" y="5842"/>
                </a:cubicBezTo>
                <a:cubicBezTo>
                  <a:pt x="6665" y="5842"/>
                  <a:pt x="8308" y="21"/>
                  <a:pt x="10591" y="21"/>
                </a:cubicBezTo>
                <a:cubicBezTo>
                  <a:pt x="10591" y="21"/>
                  <a:pt x="10491" y="0"/>
                  <a:pt x="103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74370" y="263389"/>
            <a:ext cx="346338" cy="149465"/>
          </a:xfrm>
          <a:custGeom>
            <a:avLst/>
            <a:gdLst/>
            <a:ahLst/>
            <a:cxnLst/>
            <a:rect l="l" t="t" r="r" b="b"/>
            <a:pathLst>
              <a:path w="9428" h="4069" extrusionOk="0">
                <a:moveTo>
                  <a:pt x="8529" y="0"/>
                </a:moveTo>
                <a:cubicBezTo>
                  <a:pt x="7763" y="0"/>
                  <a:pt x="6553" y="372"/>
                  <a:pt x="5068" y="2105"/>
                </a:cubicBezTo>
                <a:cubicBezTo>
                  <a:pt x="5068" y="2105"/>
                  <a:pt x="4593" y="1980"/>
                  <a:pt x="3907" y="1980"/>
                </a:cubicBezTo>
                <a:cubicBezTo>
                  <a:pt x="2788" y="1980"/>
                  <a:pt x="1105" y="2313"/>
                  <a:pt x="1" y="4068"/>
                </a:cubicBezTo>
                <a:cubicBezTo>
                  <a:pt x="1" y="4068"/>
                  <a:pt x="1761" y="2657"/>
                  <a:pt x="3818" y="2657"/>
                </a:cubicBezTo>
                <a:cubicBezTo>
                  <a:pt x="4338" y="2657"/>
                  <a:pt x="4876" y="2747"/>
                  <a:pt x="5410" y="2972"/>
                </a:cubicBezTo>
                <a:cubicBezTo>
                  <a:pt x="5410" y="2972"/>
                  <a:pt x="7549" y="140"/>
                  <a:pt x="9047" y="140"/>
                </a:cubicBezTo>
                <a:cubicBezTo>
                  <a:pt x="9180" y="140"/>
                  <a:pt x="9307" y="162"/>
                  <a:pt x="9428" y="211"/>
                </a:cubicBezTo>
                <a:cubicBezTo>
                  <a:pt x="9428" y="211"/>
                  <a:pt x="9104" y="0"/>
                  <a:pt x="85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021083" y="629399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1" y="1"/>
                </a:moveTo>
                <a:cubicBezTo>
                  <a:pt x="4596" y="1"/>
                  <a:pt x="3882" y="222"/>
                  <a:pt x="3013" y="1247"/>
                </a:cubicBezTo>
                <a:cubicBezTo>
                  <a:pt x="3013" y="1247"/>
                  <a:pt x="2740" y="1177"/>
                  <a:pt x="2343" y="1177"/>
                </a:cubicBezTo>
                <a:cubicBezTo>
                  <a:pt x="1676" y="1177"/>
                  <a:pt x="658" y="1374"/>
                  <a:pt x="0" y="2434"/>
                </a:cubicBezTo>
                <a:cubicBezTo>
                  <a:pt x="0" y="2434"/>
                  <a:pt x="1037" y="1586"/>
                  <a:pt x="2258" y="1586"/>
                </a:cubicBezTo>
                <a:cubicBezTo>
                  <a:pt x="2564" y="1586"/>
                  <a:pt x="2881" y="1639"/>
                  <a:pt x="3196" y="1772"/>
                </a:cubicBezTo>
                <a:cubicBezTo>
                  <a:pt x="3196" y="1772"/>
                  <a:pt x="4492" y="89"/>
                  <a:pt x="5374" y="89"/>
                </a:cubicBezTo>
                <a:cubicBezTo>
                  <a:pt x="5450" y="89"/>
                  <a:pt x="5523" y="101"/>
                  <a:pt x="5592" y="128"/>
                </a:cubicBezTo>
                <a:cubicBezTo>
                  <a:pt x="5592" y="128"/>
                  <a:pt x="5397" y="1"/>
                  <a:pt x="50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646587" y="954711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9" y="1"/>
                </a:moveTo>
                <a:cubicBezTo>
                  <a:pt x="4608" y="1"/>
                  <a:pt x="3896" y="222"/>
                  <a:pt x="3014" y="1247"/>
                </a:cubicBezTo>
                <a:cubicBezTo>
                  <a:pt x="3014" y="1247"/>
                  <a:pt x="2741" y="1177"/>
                  <a:pt x="2344" y="1177"/>
                </a:cubicBezTo>
                <a:cubicBezTo>
                  <a:pt x="1677" y="1177"/>
                  <a:pt x="659" y="1375"/>
                  <a:pt x="1" y="2434"/>
                </a:cubicBezTo>
                <a:cubicBezTo>
                  <a:pt x="1" y="2434"/>
                  <a:pt x="1053" y="1587"/>
                  <a:pt x="2280" y="1587"/>
                </a:cubicBezTo>
                <a:cubicBezTo>
                  <a:pt x="2586" y="1587"/>
                  <a:pt x="2904" y="1640"/>
                  <a:pt x="3219" y="1772"/>
                </a:cubicBezTo>
                <a:cubicBezTo>
                  <a:pt x="3219" y="1772"/>
                  <a:pt x="4496" y="89"/>
                  <a:pt x="5375" y="89"/>
                </a:cubicBezTo>
                <a:cubicBezTo>
                  <a:pt x="5451" y="89"/>
                  <a:pt x="5524" y="101"/>
                  <a:pt x="5593" y="129"/>
                </a:cubicBezTo>
                <a:cubicBezTo>
                  <a:pt x="5593" y="129"/>
                  <a:pt x="5402" y="1"/>
                  <a:pt x="50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65423">
            <a:off x="7293431" y="689780"/>
            <a:ext cx="264505" cy="239204"/>
          </a:xfrm>
          <a:custGeom>
            <a:avLst/>
            <a:gdLst/>
            <a:ahLst/>
            <a:cxnLst/>
            <a:rect l="l" t="t" r="r" b="b"/>
            <a:pathLst>
              <a:path w="3242" h="2932" extrusionOk="0">
                <a:moveTo>
                  <a:pt x="3142" y="1"/>
                </a:moveTo>
                <a:cubicBezTo>
                  <a:pt x="2897" y="1"/>
                  <a:pt x="2248" y="131"/>
                  <a:pt x="1758" y="1402"/>
                </a:cubicBezTo>
                <a:cubicBezTo>
                  <a:pt x="1758" y="1402"/>
                  <a:pt x="320" y="1539"/>
                  <a:pt x="1" y="2931"/>
                </a:cubicBezTo>
                <a:cubicBezTo>
                  <a:pt x="1" y="2931"/>
                  <a:pt x="772" y="1697"/>
                  <a:pt x="1968" y="1697"/>
                </a:cubicBezTo>
                <a:cubicBezTo>
                  <a:pt x="1989" y="1697"/>
                  <a:pt x="2010" y="1698"/>
                  <a:pt x="2032" y="1698"/>
                </a:cubicBezTo>
                <a:cubicBezTo>
                  <a:pt x="2032" y="1698"/>
                  <a:pt x="2573" y="9"/>
                  <a:pt x="3229" y="9"/>
                </a:cubicBezTo>
                <a:cubicBezTo>
                  <a:pt x="3233" y="9"/>
                  <a:pt x="3237" y="9"/>
                  <a:pt x="3242" y="9"/>
                </a:cubicBezTo>
                <a:cubicBezTo>
                  <a:pt x="3242" y="9"/>
                  <a:pt x="3205" y="1"/>
                  <a:pt x="31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803370" y="599364"/>
            <a:ext cx="346338" cy="149465"/>
          </a:xfrm>
          <a:custGeom>
            <a:avLst/>
            <a:gdLst/>
            <a:ahLst/>
            <a:cxnLst/>
            <a:rect l="l" t="t" r="r" b="b"/>
            <a:pathLst>
              <a:path w="9428" h="4069" extrusionOk="0">
                <a:moveTo>
                  <a:pt x="8529" y="0"/>
                </a:moveTo>
                <a:cubicBezTo>
                  <a:pt x="7763" y="0"/>
                  <a:pt x="6553" y="372"/>
                  <a:pt x="5068" y="2105"/>
                </a:cubicBezTo>
                <a:cubicBezTo>
                  <a:pt x="5068" y="2105"/>
                  <a:pt x="4593" y="1980"/>
                  <a:pt x="3907" y="1980"/>
                </a:cubicBezTo>
                <a:cubicBezTo>
                  <a:pt x="2788" y="1980"/>
                  <a:pt x="1105" y="2313"/>
                  <a:pt x="1" y="4068"/>
                </a:cubicBezTo>
                <a:cubicBezTo>
                  <a:pt x="1" y="4068"/>
                  <a:pt x="1761" y="2657"/>
                  <a:pt x="3818" y="2657"/>
                </a:cubicBezTo>
                <a:cubicBezTo>
                  <a:pt x="4338" y="2657"/>
                  <a:pt x="4876" y="2747"/>
                  <a:pt x="5410" y="2972"/>
                </a:cubicBezTo>
                <a:cubicBezTo>
                  <a:pt x="5410" y="2972"/>
                  <a:pt x="7549" y="140"/>
                  <a:pt x="9047" y="140"/>
                </a:cubicBezTo>
                <a:cubicBezTo>
                  <a:pt x="9180" y="140"/>
                  <a:pt x="9307" y="162"/>
                  <a:pt x="9428" y="211"/>
                </a:cubicBezTo>
                <a:cubicBezTo>
                  <a:pt x="9428" y="211"/>
                  <a:pt x="9104" y="0"/>
                  <a:pt x="85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41805" y="188622"/>
            <a:ext cx="669105" cy="288746"/>
          </a:xfrm>
          <a:custGeom>
            <a:avLst/>
            <a:gdLst/>
            <a:ahLst/>
            <a:cxnLst/>
            <a:rect l="l" t="t" r="r" b="b"/>
            <a:pathLst>
              <a:path w="9428" h="4069" extrusionOk="0">
                <a:moveTo>
                  <a:pt x="8529" y="0"/>
                </a:moveTo>
                <a:cubicBezTo>
                  <a:pt x="7763" y="0"/>
                  <a:pt x="6553" y="372"/>
                  <a:pt x="5068" y="2105"/>
                </a:cubicBezTo>
                <a:cubicBezTo>
                  <a:pt x="5068" y="2105"/>
                  <a:pt x="4593" y="1980"/>
                  <a:pt x="3907" y="1980"/>
                </a:cubicBezTo>
                <a:cubicBezTo>
                  <a:pt x="2788" y="1980"/>
                  <a:pt x="1105" y="2313"/>
                  <a:pt x="1" y="4068"/>
                </a:cubicBezTo>
                <a:cubicBezTo>
                  <a:pt x="1" y="4068"/>
                  <a:pt x="1761" y="2657"/>
                  <a:pt x="3818" y="2657"/>
                </a:cubicBezTo>
                <a:cubicBezTo>
                  <a:pt x="4338" y="2657"/>
                  <a:pt x="4876" y="2747"/>
                  <a:pt x="5410" y="2972"/>
                </a:cubicBezTo>
                <a:cubicBezTo>
                  <a:pt x="5410" y="2972"/>
                  <a:pt x="7549" y="140"/>
                  <a:pt x="9047" y="140"/>
                </a:cubicBezTo>
                <a:cubicBezTo>
                  <a:pt x="9180" y="140"/>
                  <a:pt x="9307" y="162"/>
                  <a:pt x="9428" y="211"/>
                </a:cubicBezTo>
                <a:cubicBezTo>
                  <a:pt x="9428" y="211"/>
                  <a:pt x="9104" y="0"/>
                  <a:pt x="85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613345" y="924676"/>
            <a:ext cx="346338" cy="149465"/>
          </a:xfrm>
          <a:custGeom>
            <a:avLst/>
            <a:gdLst/>
            <a:ahLst/>
            <a:cxnLst/>
            <a:rect l="l" t="t" r="r" b="b"/>
            <a:pathLst>
              <a:path w="9428" h="4069" extrusionOk="0">
                <a:moveTo>
                  <a:pt x="8529" y="0"/>
                </a:moveTo>
                <a:cubicBezTo>
                  <a:pt x="7763" y="0"/>
                  <a:pt x="6553" y="372"/>
                  <a:pt x="5068" y="2105"/>
                </a:cubicBezTo>
                <a:cubicBezTo>
                  <a:pt x="5068" y="2105"/>
                  <a:pt x="4593" y="1980"/>
                  <a:pt x="3907" y="1980"/>
                </a:cubicBezTo>
                <a:cubicBezTo>
                  <a:pt x="2788" y="1980"/>
                  <a:pt x="1105" y="2313"/>
                  <a:pt x="1" y="4068"/>
                </a:cubicBezTo>
                <a:cubicBezTo>
                  <a:pt x="1" y="4068"/>
                  <a:pt x="1761" y="2657"/>
                  <a:pt x="3818" y="2657"/>
                </a:cubicBezTo>
                <a:cubicBezTo>
                  <a:pt x="4338" y="2657"/>
                  <a:pt x="4876" y="2747"/>
                  <a:pt x="5410" y="2972"/>
                </a:cubicBezTo>
                <a:cubicBezTo>
                  <a:pt x="5410" y="2972"/>
                  <a:pt x="7549" y="140"/>
                  <a:pt x="9047" y="140"/>
                </a:cubicBezTo>
                <a:cubicBezTo>
                  <a:pt x="9180" y="140"/>
                  <a:pt x="9307" y="162"/>
                  <a:pt x="9428" y="211"/>
                </a:cubicBezTo>
                <a:cubicBezTo>
                  <a:pt x="9428" y="211"/>
                  <a:pt x="9104" y="0"/>
                  <a:pt x="85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49708" y="924674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1" y="1"/>
                </a:moveTo>
                <a:cubicBezTo>
                  <a:pt x="4596" y="1"/>
                  <a:pt x="3882" y="222"/>
                  <a:pt x="3013" y="1247"/>
                </a:cubicBezTo>
                <a:cubicBezTo>
                  <a:pt x="3013" y="1247"/>
                  <a:pt x="2740" y="1177"/>
                  <a:pt x="2343" y="1177"/>
                </a:cubicBezTo>
                <a:cubicBezTo>
                  <a:pt x="1676" y="1177"/>
                  <a:pt x="658" y="1374"/>
                  <a:pt x="0" y="2434"/>
                </a:cubicBezTo>
                <a:cubicBezTo>
                  <a:pt x="0" y="2434"/>
                  <a:pt x="1037" y="1586"/>
                  <a:pt x="2258" y="1586"/>
                </a:cubicBezTo>
                <a:cubicBezTo>
                  <a:pt x="2564" y="1586"/>
                  <a:pt x="2881" y="1639"/>
                  <a:pt x="3196" y="1772"/>
                </a:cubicBezTo>
                <a:cubicBezTo>
                  <a:pt x="3196" y="1772"/>
                  <a:pt x="4492" y="89"/>
                  <a:pt x="5374" y="89"/>
                </a:cubicBezTo>
                <a:cubicBezTo>
                  <a:pt x="5450" y="89"/>
                  <a:pt x="5523" y="101"/>
                  <a:pt x="5592" y="128"/>
                </a:cubicBezTo>
                <a:cubicBezTo>
                  <a:pt x="5592" y="128"/>
                  <a:pt x="5397" y="1"/>
                  <a:pt x="50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120695" y="1119239"/>
            <a:ext cx="346338" cy="149465"/>
          </a:xfrm>
          <a:custGeom>
            <a:avLst/>
            <a:gdLst/>
            <a:ahLst/>
            <a:cxnLst/>
            <a:rect l="l" t="t" r="r" b="b"/>
            <a:pathLst>
              <a:path w="9428" h="4069" extrusionOk="0">
                <a:moveTo>
                  <a:pt x="8529" y="0"/>
                </a:moveTo>
                <a:cubicBezTo>
                  <a:pt x="7763" y="0"/>
                  <a:pt x="6553" y="372"/>
                  <a:pt x="5068" y="2105"/>
                </a:cubicBezTo>
                <a:cubicBezTo>
                  <a:pt x="5068" y="2105"/>
                  <a:pt x="4593" y="1980"/>
                  <a:pt x="3907" y="1980"/>
                </a:cubicBezTo>
                <a:cubicBezTo>
                  <a:pt x="2788" y="1980"/>
                  <a:pt x="1105" y="2313"/>
                  <a:pt x="1" y="4068"/>
                </a:cubicBezTo>
                <a:cubicBezTo>
                  <a:pt x="1" y="4068"/>
                  <a:pt x="1761" y="2657"/>
                  <a:pt x="3818" y="2657"/>
                </a:cubicBezTo>
                <a:cubicBezTo>
                  <a:pt x="4338" y="2657"/>
                  <a:pt x="4876" y="2747"/>
                  <a:pt x="5410" y="2972"/>
                </a:cubicBezTo>
                <a:cubicBezTo>
                  <a:pt x="5410" y="2972"/>
                  <a:pt x="7549" y="140"/>
                  <a:pt x="9047" y="140"/>
                </a:cubicBezTo>
                <a:cubicBezTo>
                  <a:pt x="9180" y="140"/>
                  <a:pt x="9307" y="162"/>
                  <a:pt x="9428" y="211"/>
                </a:cubicBezTo>
                <a:cubicBezTo>
                  <a:pt x="9428" y="211"/>
                  <a:pt x="9104" y="0"/>
                  <a:pt x="85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010912" y="1244536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9" y="1"/>
                </a:moveTo>
                <a:cubicBezTo>
                  <a:pt x="4608" y="1"/>
                  <a:pt x="3896" y="222"/>
                  <a:pt x="3014" y="1247"/>
                </a:cubicBezTo>
                <a:cubicBezTo>
                  <a:pt x="3014" y="1247"/>
                  <a:pt x="2741" y="1177"/>
                  <a:pt x="2344" y="1177"/>
                </a:cubicBezTo>
                <a:cubicBezTo>
                  <a:pt x="1677" y="1177"/>
                  <a:pt x="659" y="1375"/>
                  <a:pt x="1" y="2434"/>
                </a:cubicBezTo>
                <a:cubicBezTo>
                  <a:pt x="1" y="2434"/>
                  <a:pt x="1053" y="1587"/>
                  <a:pt x="2280" y="1587"/>
                </a:cubicBezTo>
                <a:cubicBezTo>
                  <a:pt x="2586" y="1587"/>
                  <a:pt x="2904" y="1640"/>
                  <a:pt x="3219" y="1772"/>
                </a:cubicBezTo>
                <a:cubicBezTo>
                  <a:pt x="3219" y="1772"/>
                  <a:pt x="4496" y="89"/>
                  <a:pt x="5375" y="89"/>
                </a:cubicBezTo>
                <a:cubicBezTo>
                  <a:pt x="5451" y="89"/>
                  <a:pt x="5524" y="101"/>
                  <a:pt x="5593" y="129"/>
                </a:cubicBezTo>
                <a:cubicBezTo>
                  <a:pt x="5593" y="129"/>
                  <a:pt x="5402" y="1"/>
                  <a:pt x="50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066908" y="334124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1" y="1"/>
                </a:moveTo>
                <a:cubicBezTo>
                  <a:pt x="4596" y="1"/>
                  <a:pt x="3882" y="222"/>
                  <a:pt x="3013" y="1247"/>
                </a:cubicBezTo>
                <a:cubicBezTo>
                  <a:pt x="3013" y="1247"/>
                  <a:pt x="2740" y="1177"/>
                  <a:pt x="2343" y="1177"/>
                </a:cubicBezTo>
                <a:cubicBezTo>
                  <a:pt x="1676" y="1177"/>
                  <a:pt x="658" y="1374"/>
                  <a:pt x="0" y="2434"/>
                </a:cubicBezTo>
                <a:cubicBezTo>
                  <a:pt x="0" y="2434"/>
                  <a:pt x="1037" y="1586"/>
                  <a:pt x="2258" y="1586"/>
                </a:cubicBezTo>
                <a:cubicBezTo>
                  <a:pt x="2564" y="1586"/>
                  <a:pt x="2881" y="1639"/>
                  <a:pt x="3196" y="1772"/>
                </a:cubicBezTo>
                <a:cubicBezTo>
                  <a:pt x="3196" y="1772"/>
                  <a:pt x="4492" y="89"/>
                  <a:pt x="5374" y="89"/>
                </a:cubicBezTo>
                <a:cubicBezTo>
                  <a:pt x="5450" y="89"/>
                  <a:pt x="5523" y="101"/>
                  <a:pt x="5592" y="128"/>
                </a:cubicBezTo>
                <a:cubicBezTo>
                  <a:pt x="5592" y="128"/>
                  <a:pt x="5397" y="1"/>
                  <a:pt x="50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6"/>
          <p:cNvSpPr/>
          <p:nvPr/>
        </p:nvSpPr>
        <p:spPr>
          <a:xfrm flipH="1">
            <a:off x="2042579" y="4554625"/>
            <a:ext cx="7232321" cy="690117"/>
          </a:xfrm>
          <a:custGeom>
            <a:avLst/>
            <a:gdLst/>
            <a:ahLst/>
            <a:cxnLst/>
            <a:rect l="l" t="t" r="r" b="b"/>
            <a:pathLst>
              <a:path w="170775" h="37173" extrusionOk="0">
                <a:moveTo>
                  <a:pt x="170775" y="35333"/>
                </a:moveTo>
                <a:lnTo>
                  <a:pt x="90908" y="16562"/>
                </a:lnTo>
                <a:lnTo>
                  <a:pt x="34228" y="2208"/>
                </a:lnTo>
                <a:lnTo>
                  <a:pt x="1104" y="0"/>
                </a:lnTo>
                <a:lnTo>
                  <a:pt x="0" y="371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65" name="Google Shape;765;p26"/>
          <p:cNvSpPr/>
          <p:nvPr/>
        </p:nvSpPr>
        <p:spPr>
          <a:xfrm>
            <a:off x="-147225" y="4850225"/>
            <a:ext cx="9422100" cy="3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>
            <a:off x="4934250" y="286725"/>
            <a:ext cx="1788364" cy="766393"/>
          </a:xfrm>
          <a:custGeom>
            <a:avLst/>
            <a:gdLst/>
            <a:ahLst/>
            <a:cxnLst/>
            <a:rect l="l" t="t" r="r" b="b"/>
            <a:pathLst>
              <a:path w="42047" h="18019" extrusionOk="0">
                <a:moveTo>
                  <a:pt x="11599" y="1"/>
                </a:moveTo>
                <a:cubicBezTo>
                  <a:pt x="5207" y="1"/>
                  <a:pt x="1" y="5198"/>
                  <a:pt x="1" y="11599"/>
                </a:cubicBezTo>
                <a:cubicBezTo>
                  <a:pt x="1" y="13892"/>
                  <a:pt x="674" y="16115"/>
                  <a:pt x="1940" y="18018"/>
                </a:cubicBezTo>
                <a:lnTo>
                  <a:pt x="42047" y="18018"/>
                </a:lnTo>
                <a:cubicBezTo>
                  <a:pt x="40825" y="14477"/>
                  <a:pt x="37496" y="12104"/>
                  <a:pt x="33742" y="12104"/>
                </a:cubicBezTo>
                <a:cubicBezTo>
                  <a:pt x="33432" y="12104"/>
                  <a:pt x="33114" y="12122"/>
                  <a:pt x="32804" y="12157"/>
                </a:cubicBezTo>
                <a:lnTo>
                  <a:pt x="32759" y="12166"/>
                </a:lnTo>
                <a:lnTo>
                  <a:pt x="32733" y="12130"/>
                </a:lnTo>
                <a:cubicBezTo>
                  <a:pt x="30936" y="9598"/>
                  <a:pt x="28014" y="8093"/>
                  <a:pt x="24915" y="8093"/>
                </a:cubicBezTo>
                <a:cubicBezTo>
                  <a:pt x="24207" y="8093"/>
                  <a:pt x="23498" y="8173"/>
                  <a:pt x="22808" y="8332"/>
                </a:cubicBezTo>
                <a:lnTo>
                  <a:pt x="22737" y="8341"/>
                </a:lnTo>
                <a:lnTo>
                  <a:pt x="22719" y="8279"/>
                </a:lnTo>
                <a:cubicBezTo>
                  <a:pt x="22020" y="5933"/>
                  <a:pt x="20550" y="3826"/>
                  <a:pt x="18594" y="2338"/>
                </a:cubicBezTo>
                <a:cubicBezTo>
                  <a:pt x="16566" y="806"/>
                  <a:pt x="14149" y="1"/>
                  <a:pt x="11599" y="1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>
            <a:off x="6880312" y="711316"/>
            <a:ext cx="2140448" cy="713653"/>
          </a:xfrm>
          <a:custGeom>
            <a:avLst/>
            <a:gdLst/>
            <a:ahLst/>
            <a:cxnLst/>
            <a:rect l="l" t="t" r="r" b="b"/>
            <a:pathLst>
              <a:path w="50325" h="16779" extrusionOk="0">
                <a:moveTo>
                  <a:pt x="23099" y="0"/>
                </a:moveTo>
                <a:cubicBezTo>
                  <a:pt x="20364" y="0"/>
                  <a:pt x="17770" y="868"/>
                  <a:pt x="15592" y="2506"/>
                </a:cubicBezTo>
                <a:cubicBezTo>
                  <a:pt x="13484" y="4082"/>
                  <a:pt x="11900" y="6340"/>
                  <a:pt x="11129" y="8836"/>
                </a:cubicBezTo>
                <a:lnTo>
                  <a:pt x="11103" y="8916"/>
                </a:lnTo>
                <a:lnTo>
                  <a:pt x="11032" y="8889"/>
                </a:lnTo>
                <a:cubicBezTo>
                  <a:pt x="10058" y="8482"/>
                  <a:pt x="9022" y="8270"/>
                  <a:pt x="7960" y="8270"/>
                </a:cubicBezTo>
                <a:cubicBezTo>
                  <a:pt x="3568" y="8270"/>
                  <a:pt x="0" y="11838"/>
                  <a:pt x="0" y="16220"/>
                </a:cubicBezTo>
                <a:cubicBezTo>
                  <a:pt x="0" y="16397"/>
                  <a:pt x="9" y="16574"/>
                  <a:pt x="27" y="16778"/>
                </a:cubicBezTo>
                <a:lnTo>
                  <a:pt x="50325" y="16778"/>
                </a:lnTo>
                <a:cubicBezTo>
                  <a:pt x="50280" y="10651"/>
                  <a:pt x="45287" y="5676"/>
                  <a:pt x="39151" y="5676"/>
                </a:cubicBezTo>
                <a:cubicBezTo>
                  <a:pt x="37451" y="5676"/>
                  <a:pt x="35822" y="6047"/>
                  <a:pt x="34299" y="6782"/>
                </a:cubicBezTo>
                <a:lnTo>
                  <a:pt x="34237" y="6809"/>
                </a:lnTo>
                <a:lnTo>
                  <a:pt x="34202" y="6747"/>
                </a:lnTo>
                <a:cubicBezTo>
                  <a:pt x="32033" y="2586"/>
                  <a:pt x="27783" y="0"/>
                  <a:pt x="23099" y="0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27"/>
          <p:cNvGrpSpPr/>
          <p:nvPr/>
        </p:nvGrpSpPr>
        <p:grpSpPr>
          <a:xfrm>
            <a:off x="-380998" y="3794796"/>
            <a:ext cx="1536880" cy="1145445"/>
            <a:chOff x="7832602" y="3533296"/>
            <a:chExt cx="1536880" cy="1145445"/>
          </a:xfrm>
        </p:grpSpPr>
        <p:sp>
          <p:nvSpPr>
            <p:cNvPr id="770" name="Google Shape;770;p27"/>
            <p:cNvSpPr/>
            <p:nvPr/>
          </p:nvSpPr>
          <p:spPr>
            <a:xfrm>
              <a:off x="7832602" y="3533296"/>
              <a:ext cx="1519217" cy="1145445"/>
            </a:xfrm>
            <a:custGeom>
              <a:avLst/>
              <a:gdLst/>
              <a:ahLst/>
              <a:cxnLst/>
              <a:rect l="l" t="t" r="r" b="b"/>
              <a:pathLst>
                <a:path w="31652" h="103054" extrusionOk="0">
                  <a:moveTo>
                    <a:pt x="0" y="103054"/>
                  </a:moveTo>
                  <a:lnTo>
                    <a:pt x="2024" y="53367"/>
                  </a:lnTo>
                  <a:lnTo>
                    <a:pt x="16746" y="27419"/>
                  </a:lnTo>
                  <a:lnTo>
                    <a:pt x="20611" y="3864"/>
                  </a:lnTo>
                  <a:lnTo>
                    <a:pt x="24843" y="0"/>
                  </a:lnTo>
                  <a:lnTo>
                    <a:pt x="28156" y="4048"/>
                  </a:lnTo>
                  <a:lnTo>
                    <a:pt x="31652" y="95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771" name="Google Shape;771;p27"/>
            <p:cNvSpPr/>
            <p:nvPr/>
          </p:nvSpPr>
          <p:spPr>
            <a:xfrm>
              <a:off x="8415579" y="3719428"/>
              <a:ext cx="953902" cy="932715"/>
            </a:xfrm>
            <a:custGeom>
              <a:avLst/>
              <a:gdLst/>
              <a:ahLst/>
              <a:cxnLst/>
              <a:rect l="l" t="t" r="r" b="b"/>
              <a:pathLst>
                <a:path w="19874" h="83915" extrusionOk="0">
                  <a:moveTo>
                    <a:pt x="16378" y="0"/>
                  </a:moveTo>
                  <a:lnTo>
                    <a:pt x="0" y="34229"/>
                  </a:lnTo>
                  <a:lnTo>
                    <a:pt x="10857" y="32572"/>
                  </a:lnTo>
                  <a:lnTo>
                    <a:pt x="920" y="55759"/>
                  </a:lnTo>
                  <a:lnTo>
                    <a:pt x="12145" y="52815"/>
                  </a:lnTo>
                  <a:lnTo>
                    <a:pt x="1472" y="83915"/>
                  </a:lnTo>
                  <a:lnTo>
                    <a:pt x="19874" y="789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772" name="Google Shape;772;p27"/>
          <p:cNvSpPr/>
          <p:nvPr/>
        </p:nvSpPr>
        <p:spPr>
          <a:xfrm>
            <a:off x="-92025" y="4585400"/>
            <a:ext cx="9385300" cy="841900"/>
          </a:xfrm>
          <a:custGeom>
            <a:avLst/>
            <a:gdLst/>
            <a:ahLst/>
            <a:cxnLst/>
            <a:rect l="l" t="t" r="r" b="b"/>
            <a:pathLst>
              <a:path w="375412" h="33676" extrusionOk="0">
                <a:moveTo>
                  <a:pt x="2761" y="7545"/>
                </a:moveTo>
                <a:lnTo>
                  <a:pt x="198379" y="10673"/>
                </a:lnTo>
                <a:lnTo>
                  <a:pt x="375412" y="0"/>
                </a:lnTo>
                <a:lnTo>
                  <a:pt x="374860" y="33492"/>
                </a:lnTo>
                <a:lnTo>
                  <a:pt x="0" y="33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73" name="Google Shape;773;p27"/>
          <p:cNvSpPr/>
          <p:nvPr/>
        </p:nvSpPr>
        <p:spPr>
          <a:xfrm>
            <a:off x="6151580" y="-158133"/>
            <a:ext cx="3710085" cy="1236990"/>
          </a:xfrm>
          <a:custGeom>
            <a:avLst/>
            <a:gdLst/>
            <a:ahLst/>
            <a:cxnLst/>
            <a:rect l="l" t="t" r="r" b="b"/>
            <a:pathLst>
              <a:path w="50325" h="16779" extrusionOk="0">
                <a:moveTo>
                  <a:pt x="23099" y="0"/>
                </a:moveTo>
                <a:cubicBezTo>
                  <a:pt x="20364" y="0"/>
                  <a:pt x="17770" y="868"/>
                  <a:pt x="15592" y="2506"/>
                </a:cubicBezTo>
                <a:cubicBezTo>
                  <a:pt x="13484" y="4082"/>
                  <a:pt x="11900" y="6340"/>
                  <a:pt x="11129" y="8836"/>
                </a:cubicBezTo>
                <a:lnTo>
                  <a:pt x="11103" y="8916"/>
                </a:lnTo>
                <a:lnTo>
                  <a:pt x="11032" y="8889"/>
                </a:lnTo>
                <a:cubicBezTo>
                  <a:pt x="10058" y="8482"/>
                  <a:pt x="9022" y="8270"/>
                  <a:pt x="7960" y="8270"/>
                </a:cubicBezTo>
                <a:cubicBezTo>
                  <a:pt x="3568" y="8270"/>
                  <a:pt x="0" y="11838"/>
                  <a:pt x="0" y="16220"/>
                </a:cubicBezTo>
                <a:cubicBezTo>
                  <a:pt x="0" y="16397"/>
                  <a:pt x="9" y="16574"/>
                  <a:pt x="27" y="16778"/>
                </a:cubicBezTo>
                <a:lnTo>
                  <a:pt x="50325" y="16778"/>
                </a:lnTo>
                <a:cubicBezTo>
                  <a:pt x="50280" y="10651"/>
                  <a:pt x="45287" y="5676"/>
                  <a:pt x="39151" y="5676"/>
                </a:cubicBezTo>
                <a:cubicBezTo>
                  <a:pt x="37451" y="5676"/>
                  <a:pt x="35822" y="6047"/>
                  <a:pt x="34299" y="6782"/>
                </a:cubicBezTo>
                <a:lnTo>
                  <a:pt x="34237" y="6809"/>
                </a:lnTo>
                <a:lnTo>
                  <a:pt x="34202" y="6747"/>
                </a:lnTo>
                <a:cubicBezTo>
                  <a:pt x="32033" y="2586"/>
                  <a:pt x="27783" y="0"/>
                  <a:pt x="23099" y="0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6058197" y="302363"/>
            <a:ext cx="2718987" cy="474292"/>
          </a:xfrm>
          <a:custGeom>
            <a:avLst/>
            <a:gdLst/>
            <a:ahLst/>
            <a:cxnLst/>
            <a:rect l="l" t="t" r="r" b="b"/>
            <a:pathLst>
              <a:path w="65227" h="11378" extrusionOk="0">
                <a:moveTo>
                  <a:pt x="11493" y="0"/>
                </a:moveTo>
                <a:cubicBezTo>
                  <a:pt x="5198" y="0"/>
                  <a:pt x="63" y="5100"/>
                  <a:pt x="1" y="11378"/>
                </a:cubicBezTo>
                <a:lnTo>
                  <a:pt x="65226" y="11378"/>
                </a:lnTo>
                <a:cubicBezTo>
                  <a:pt x="65164" y="5552"/>
                  <a:pt x="60401" y="824"/>
                  <a:pt x="54566" y="824"/>
                </a:cubicBezTo>
                <a:cubicBezTo>
                  <a:pt x="51689" y="824"/>
                  <a:pt x="48997" y="1948"/>
                  <a:pt x="46979" y="3994"/>
                </a:cubicBezTo>
                <a:lnTo>
                  <a:pt x="46934" y="4038"/>
                </a:lnTo>
                <a:lnTo>
                  <a:pt x="46881" y="3994"/>
                </a:lnTo>
                <a:cubicBezTo>
                  <a:pt x="45049" y="2364"/>
                  <a:pt x="42685" y="1470"/>
                  <a:pt x="40232" y="1470"/>
                </a:cubicBezTo>
                <a:cubicBezTo>
                  <a:pt x="36354" y="1470"/>
                  <a:pt x="32786" y="3746"/>
                  <a:pt x="31148" y="7269"/>
                </a:cubicBezTo>
                <a:lnTo>
                  <a:pt x="31095" y="7393"/>
                </a:lnTo>
                <a:lnTo>
                  <a:pt x="31015" y="7278"/>
                </a:lnTo>
                <a:cubicBezTo>
                  <a:pt x="29572" y="4994"/>
                  <a:pt x="27093" y="3631"/>
                  <a:pt x="24393" y="3631"/>
                </a:cubicBezTo>
                <a:cubicBezTo>
                  <a:pt x="23109" y="3631"/>
                  <a:pt x="21843" y="3949"/>
                  <a:pt x="20719" y="4542"/>
                </a:cubicBezTo>
                <a:lnTo>
                  <a:pt x="20665" y="4578"/>
                </a:lnTo>
                <a:lnTo>
                  <a:pt x="20630" y="4525"/>
                </a:lnTo>
                <a:cubicBezTo>
                  <a:pt x="18434" y="1647"/>
                  <a:pt x="15105" y="0"/>
                  <a:pt x="11493" y="0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10500" y="1249988"/>
            <a:ext cx="1062475" cy="722925"/>
          </a:xfrm>
          <a:custGeom>
            <a:avLst/>
            <a:gdLst/>
            <a:ahLst/>
            <a:cxnLst/>
            <a:rect l="l" t="t" r="r" b="b"/>
            <a:pathLst>
              <a:path w="42499" h="28917" extrusionOk="0">
                <a:moveTo>
                  <a:pt x="24791" y="1"/>
                </a:moveTo>
                <a:cubicBezTo>
                  <a:pt x="15025" y="1"/>
                  <a:pt x="7083" y="7942"/>
                  <a:pt x="7083" y="17708"/>
                </a:cubicBezTo>
                <a:cubicBezTo>
                  <a:pt x="7083" y="19133"/>
                  <a:pt x="7252" y="20559"/>
                  <a:pt x="7597" y="21940"/>
                </a:cubicBezTo>
                <a:lnTo>
                  <a:pt x="7623" y="22046"/>
                </a:lnTo>
                <a:lnTo>
                  <a:pt x="7517" y="22029"/>
                </a:lnTo>
                <a:cubicBezTo>
                  <a:pt x="7234" y="22002"/>
                  <a:pt x="6977" y="21984"/>
                  <a:pt x="6712" y="21984"/>
                </a:cubicBezTo>
                <a:cubicBezTo>
                  <a:pt x="3011" y="21984"/>
                  <a:pt x="0" y="24995"/>
                  <a:pt x="0" y="28695"/>
                </a:cubicBezTo>
                <a:cubicBezTo>
                  <a:pt x="0" y="28775"/>
                  <a:pt x="0" y="28846"/>
                  <a:pt x="9" y="28917"/>
                </a:cubicBezTo>
                <a:lnTo>
                  <a:pt x="38496" y="28917"/>
                </a:lnTo>
                <a:cubicBezTo>
                  <a:pt x="41073" y="25765"/>
                  <a:pt x="42498" y="21790"/>
                  <a:pt x="42498" y="17708"/>
                </a:cubicBezTo>
                <a:cubicBezTo>
                  <a:pt x="42498" y="7942"/>
                  <a:pt x="34556" y="1"/>
                  <a:pt x="24791" y="1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978463" y="2219675"/>
            <a:ext cx="5187300" cy="8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4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902790"/>
            <a:ext cx="1268400" cy="1269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icksand"/>
              <a:buNone/>
              <a:defRPr sz="60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Quicksand"/>
              <a:buNone/>
              <a:defRPr sz="60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Quicksand"/>
              <a:buNone/>
              <a:defRPr sz="60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Quicksand"/>
              <a:buNone/>
              <a:defRPr sz="60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Quicksand"/>
              <a:buNone/>
              <a:defRPr sz="60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Quicksand"/>
              <a:buNone/>
              <a:defRPr sz="60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Quicksand"/>
              <a:buNone/>
              <a:defRPr sz="60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Quicksand"/>
              <a:buNone/>
              <a:defRPr sz="60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Quicksand"/>
              <a:buNone/>
              <a:defRPr sz="60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978238" y="2956950"/>
            <a:ext cx="5187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rot="5224942">
            <a:off x="3917715" y="-886486"/>
            <a:ext cx="848797" cy="10712532"/>
          </a:xfrm>
          <a:custGeom>
            <a:avLst/>
            <a:gdLst/>
            <a:ahLst/>
            <a:cxnLst/>
            <a:rect l="l" t="t" r="r" b="b"/>
            <a:pathLst>
              <a:path w="33952" h="61893" extrusionOk="0">
                <a:moveTo>
                  <a:pt x="21691" y="1"/>
                </a:moveTo>
                <a:lnTo>
                  <a:pt x="11117" y="19979"/>
                </a:lnTo>
                <a:lnTo>
                  <a:pt x="8127" y="35504"/>
                </a:lnTo>
                <a:lnTo>
                  <a:pt x="3062" y="44074"/>
                </a:lnTo>
                <a:lnTo>
                  <a:pt x="1" y="57159"/>
                </a:lnTo>
                <a:lnTo>
                  <a:pt x="17398" y="61062"/>
                </a:lnTo>
                <a:cubicBezTo>
                  <a:pt x="17398" y="61062"/>
                  <a:pt x="22962" y="61892"/>
                  <a:pt x="25156" y="61892"/>
                </a:cubicBezTo>
                <a:cubicBezTo>
                  <a:pt x="25693" y="61892"/>
                  <a:pt x="26028" y="61843"/>
                  <a:pt x="26029" y="61719"/>
                </a:cubicBezTo>
                <a:cubicBezTo>
                  <a:pt x="26038" y="61089"/>
                  <a:pt x="25834" y="40534"/>
                  <a:pt x="25834" y="40534"/>
                </a:cubicBezTo>
                <a:lnTo>
                  <a:pt x="33951" y="7595"/>
                </a:lnTo>
                <a:lnTo>
                  <a:pt x="2169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4409100"/>
            <a:ext cx="9144000" cy="81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6303275" y="305075"/>
            <a:ext cx="2993131" cy="779010"/>
          </a:xfrm>
          <a:custGeom>
            <a:avLst/>
            <a:gdLst/>
            <a:ahLst/>
            <a:cxnLst/>
            <a:rect l="l" t="t" r="r" b="b"/>
            <a:pathLst>
              <a:path w="52016" h="13538" extrusionOk="0">
                <a:moveTo>
                  <a:pt x="10607" y="0"/>
                </a:moveTo>
                <a:cubicBezTo>
                  <a:pt x="4755" y="0"/>
                  <a:pt x="0" y="4764"/>
                  <a:pt x="0" y="10616"/>
                </a:cubicBezTo>
                <a:cubicBezTo>
                  <a:pt x="0" y="11607"/>
                  <a:pt x="133" y="12590"/>
                  <a:pt x="408" y="13538"/>
                </a:cubicBezTo>
                <a:lnTo>
                  <a:pt x="52016" y="13538"/>
                </a:lnTo>
                <a:cubicBezTo>
                  <a:pt x="51547" y="6366"/>
                  <a:pt x="45562" y="770"/>
                  <a:pt x="38372" y="770"/>
                </a:cubicBezTo>
                <a:cubicBezTo>
                  <a:pt x="33875" y="770"/>
                  <a:pt x="29660" y="2984"/>
                  <a:pt x="27102" y="6685"/>
                </a:cubicBezTo>
                <a:lnTo>
                  <a:pt x="27084" y="6720"/>
                </a:lnTo>
                <a:lnTo>
                  <a:pt x="27040" y="6720"/>
                </a:lnTo>
                <a:cubicBezTo>
                  <a:pt x="26739" y="6694"/>
                  <a:pt x="26438" y="6676"/>
                  <a:pt x="26154" y="6676"/>
                </a:cubicBezTo>
                <a:cubicBezTo>
                  <a:pt x="24330" y="6676"/>
                  <a:pt x="22569" y="7198"/>
                  <a:pt x="21046" y="8199"/>
                </a:cubicBezTo>
                <a:lnTo>
                  <a:pt x="20957" y="8252"/>
                </a:lnTo>
                <a:lnTo>
                  <a:pt x="20939" y="8146"/>
                </a:lnTo>
                <a:cubicBezTo>
                  <a:pt x="19797" y="3356"/>
                  <a:pt x="15548" y="0"/>
                  <a:pt x="10607" y="0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-152400" y="1191100"/>
            <a:ext cx="2094889" cy="637020"/>
          </a:xfrm>
          <a:custGeom>
            <a:avLst/>
            <a:gdLst/>
            <a:ahLst/>
            <a:cxnLst/>
            <a:rect l="l" t="t" r="r" b="b"/>
            <a:pathLst>
              <a:path w="58586" h="17815" extrusionOk="0">
                <a:moveTo>
                  <a:pt x="43605" y="1"/>
                </a:moveTo>
                <a:cubicBezTo>
                  <a:pt x="37213" y="1"/>
                  <a:pt x="31529" y="4064"/>
                  <a:pt x="29448" y="10103"/>
                </a:cubicBezTo>
                <a:lnTo>
                  <a:pt x="29404" y="10200"/>
                </a:lnTo>
                <a:lnTo>
                  <a:pt x="29324" y="10129"/>
                </a:lnTo>
                <a:cubicBezTo>
                  <a:pt x="28235" y="9191"/>
                  <a:pt x="26898" y="8589"/>
                  <a:pt x="25473" y="8412"/>
                </a:cubicBezTo>
                <a:lnTo>
                  <a:pt x="25438" y="8403"/>
                </a:lnTo>
                <a:lnTo>
                  <a:pt x="25420" y="8376"/>
                </a:lnTo>
                <a:cubicBezTo>
                  <a:pt x="22790" y="4720"/>
                  <a:pt x="18532" y="2542"/>
                  <a:pt x="14034" y="2542"/>
                </a:cubicBezTo>
                <a:cubicBezTo>
                  <a:pt x="6296" y="2542"/>
                  <a:pt x="1" y="8837"/>
                  <a:pt x="1" y="16566"/>
                </a:cubicBezTo>
                <a:cubicBezTo>
                  <a:pt x="1" y="16973"/>
                  <a:pt x="19" y="17398"/>
                  <a:pt x="63" y="17814"/>
                </a:cubicBezTo>
                <a:lnTo>
                  <a:pt x="58320" y="17814"/>
                </a:lnTo>
                <a:cubicBezTo>
                  <a:pt x="58497" y="16885"/>
                  <a:pt x="58586" y="15928"/>
                  <a:pt x="58586" y="14981"/>
                </a:cubicBezTo>
                <a:cubicBezTo>
                  <a:pt x="58586" y="6721"/>
                  <a:pt x="51866" y="1"/>
                  <a:pt x="43605" y="1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1290750" y="28245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"/>
          </p:nvPr>
        </p:nvSpPr>
        <p:spPr>
          <a:xfrm>
            <a:off x="4945625" y="2291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3"/>
          </p:nvPr>
        </p:nvSpPr>
        <p:spPr>
          <a:xfrm>
            <a:off x="1290750" y="3114123"/>
            <a:ext cx="29076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4945625" y="2580723"/>
            <a:ext cx="29076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-90425" y="3755250"/>
            <a:ext cx="3146475" cy="1091025"/>
          </a:xfrm>
          <a:custGeom>
            <a:avLst/>
            <a:gdLst/>
            <a:ahLst/>
            <a:cxnLst/>
            <a:rect l="l" t="t" r="r" b="b"/>
            <a:pathLst>
              <a:path w="125859" h="43641" extrusionOk="0">
                <a:moveTo>
                  <a:pt x="125859" y="41471"/>
                </a:moveTo>
                <a:lnTo>
                  <a:pt x="44846" y="22182"/>
                </a:lnTo>
                <a:lnTo>
                  <a:pt x="4340" y="1688"/>
                </a:lnTo>
                <a:lnTo>
                  <a:pt x="0" y="0"/>
                </a:lnTo>
                <a:lnTo>
                  <a:pt x="965" y="436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7" name="Google Shape;57;p5"/>
          <p:cNvSpPr/>
          <p:nvPr/>
        </p:nvSpPr>
        <p:spPr>
          <a:xfrm flipH="1">
            <a:off x="6057906" y="3904325"/>
            <a:ext cx="3116269" cy="789575"/>
          </a:xfrm>
          <a:custGeom>
            <a:avLst/>
            <a:gdLst/>
            <a:ahLst/>
            <a:cxnLst/>
            <a:rect l="l" t="t" r="r" b="b"/>
            <a:pathLst>
              <a:path w="125859" h="43641" extrusionOk="0">
                <a:moveTo>
                  <a:pt x="125859" y="41471"/>
                </a:moveTo>
                <a:lnTo>
                  <a:pt x="44846" y="22182"/>
                </a:lnTo>
                <a:lnTo>
                  <a:pt x="4340" y="1688"/>
                </a:lnTo>
                <a:lnTo>
                  <a:pt x="0" y="0"/>
                </a:lnTo>
                <a:lnTo>
                  <a:pt x="965" y="436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8" name="Google Shape;58;p5"/>
          <p:cNvSpPr/>
          <p:nvPr/>
        </p:nvSpPr>
        <p:spPr>
          <a:xfrm>
            <a:off x="-90425" y="4604000"/>
            <a:ext cx="9539100" cy="90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6405979" y="398705"/>
            <a:ext cx="2571292" cy="1291443"/>
            <a:chOff x="6435079" y="199780"/>
            <a:chExt cx="2571292" cy="1291443"/>
          </a:xfrm>
        </p:grpSpPr>
        <p:sp>
          <p:nvSpPr>
            <p:cNvPr id="68" name="Google Shape;68;p7"/>
            <p:cNvSpPr/>
            <p:nvPr/>
          </p:nvSpPr>
          <p:spPr>
            <a:xfrm>
              <a:off x="7438226" y="1098830"/>
              <a:ext cx="370992" cy="196207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6540356" y="706481"/>
              <a:ext cx="734630" cy="388488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7438233" y="506289"/>
              <a:ext cx="545693" cy="288594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7927982" y="1198868"/>
              <a:ext cx="287389" cy="151977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8091229" y="598691"/>
              <a:ext cx="370992" cy="196207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8635379" y="1295016"/>
              <a:ext cx="370992" cy="196207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6435079" y="466941"/>
              <a:ext cx="370992" cy="196207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215376" y="199780"/>
              <a:ext cx="370992" cy="196207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8389301" y="802630"/>
              <a:ext cx="370992" cy="196207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7438226" y="248830"/>
              <a:ext cx="370992" cy="196207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7"/>
          <p:cNvSpPr/>
          <p:nvPr/>
        </p:nvSpPr>
        <p:spPr>
          <a:xfrm>
            <a:off x="2272450" y="4792025"/>
            <a:ext cx="7058400" cy="4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726450" y="1551175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>
            <a:spLocks noGrp="1"/>
          </p:cNvSpPr>
          <p:nvPr>
            <p:ph type="pic" idx="2"/>
          </p:nvPr>
        </p:nvSpPr>
        <p:spPr>
          <a:xfrm>
            <a:off x="5707075" y="1232175"/>
            <a:ext cx="2723700" cy="30273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7"/>
          <p:cNvSpPr/>
          <p:nvPr/>
        </p:nvSpPr>
        <p:spPr>
          <a:xfrm>
            <a:off x="-361650" y="4713675"/>
            <a:ext cx="8691925" cy="928250"/>
          </a:xfrm>
          <a:custGeom>
            <a:avLst/>
            <a:gdLst/>
            <a:ahLst/>
            <a:cxnLst/>
            <a:rect l="l" t="t" r="r" b="b"/>
            <a:pathLst>
              <a:path w="347677" h="37130" extrusionOk="0">
                <a:moveTo>
                  <a:pt x="0" y="0"/>
                </a:moveTo>
                <a:lnTo>
                  <a:pt x="86316" y="0"/>
                </a:lnTo>
                <a:lnTo>
                  <a:pt x="229052" y="16154"/>
                </a:lnTo>
                <a:lnTo>
                  <a:pt x="317298" y="24110"/>
                </a:lnTo>
                <a:lnTo>
                  <a:pt x="347677" y="37130"/>
                </a:lnTo>
                <a:lnTo>
                  <a:pt x="241" y="349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83" name="Google Shape;83;p7"/>
          <p:cNvGrpSpPr/>
          <p:nvPr/>
        </p:nvGrpSpPr>
        <p:grpSpPr>
          <a:xfrm>
            <a:off x="-145617" y="3984724"/>
            <a:ext cx="1483513" cy="1062582"/>
            <a:chOff x="-145617" y="3984724"/>
            <a:chExt cx="1483513" cy="1062582"/>
          </a:xfrm>
        </p:grpSpPr>
        <p:sp>
          <p:nvSpPr>
            <p:cNvPr id="84" name="Google Shape;84;p7"/>
            <p:cNvSpPr/>
            <p:nvPr/>
          </p:nvSpPr>
          <p:spPr>
            <a:xfrm flipH="1">
              <a:off x="-145523" y="3984724"/>
              <a:ext cx="1483420" cy="1062571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 flipH="1">
              <a:off x="-145617" y="4138944"/>
              <a:ext cx="566957" cy="908362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 flipH="1">
            <a:off x="6923954" y="207024"/>
            <a:ext cx="2058096" cy="938114"/>
          </a:xfrm>
          <a:custGeom>
            <a:avLst/>
            <a:gdLst/>
            <a:ahLst/>
            <a:cxnLst/>
            <a:rect l="l" t="t" r="r" b="b"/>
            <a:pathLst>
              <a:path w="42047" h="18019" extrusionOk="0">
                <a:moveTo>
                  <a:pt x="11599" y="1"/>
                </a:moveTo>
                <a:cubicBezTo>
                  <a:pt x="5207" y="1"/>
                  <a:pt x="1" y="5198"/>
                  <a:pt x="1" y="11599"/>
                </a:cubicBezTo>
                <a:cubicBezTo>
                  <a:pt x="1" y="13892"/>
                  <a:pt x="674" y="16115"/>
                  <a:pt x="1940" y="18018"/>
                </a:cubicBezTo>
                <a:lnTo>
                  <a:pt x="42047" y="18018"/>
                </a:lnTo>
                <a:cubicBezTo>
                  <a:pt x="40825" y="14477"/>
                  <a:pt x="37496" y="12104"/>
                  <a:pt x="33742" y="12104"/>
                </a:cubicBezTo>
                <a:cubicBezTo>
                  <a:pt x="33432" y="12104"/>
                  <a:pt x="33114" y="12122"/>
                  <a:pt x="32804" y="12157"/>
                </a:cubicBezTo>
                <a:lnTo>
                  <a:pt x="32759" y="12166"/>
                </a:lnTo>
                <a:lnTo>
                  <a:pt x="32733" y="12130"/>
                </a:lnTo>
                <a:cubicBezTo>
                  <a:pt x="30936" y="9598"/>
                  <a:pt x="28014" y="8093"/>
                  <a:pt x="24915" y="8093"/>
                </a:cubicBezTo>
                <a:cubicBezTo>
                  <a:pt x="24207" y="8093"/>
                  <a:pt x="23498" y="8173"/>
                  <a:pt x="22808" y="8332"/>
                </a:cubicBezTo>
                <a:lnTo>
                  <a:pt x="22737" y="8341"/>
                </a:lnTo>
                <a:lnTo>
                  <a:pt x="22719" y="8279"/>
                </a:lnTo>
                <a:cubicBezTo>
                  <a:pt x="22020" y="5933"/>
                  <a:pt x="20550" y="3826"/>
                  <a:pt x="18594" y="2338"/>
                </a:cubicBezTo>
                <a:cubicBezTo>
                  <a:pt x="16566" y="806"/>
                  <a:pt x="14149" y="1"/>
                  <a:pt x="11599" y="1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>
            <a:off x="720064" y="12753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2"/>
          </p:nvPr>
        </p:nvSpPr>
        <p:spPr>
          <a:xfrm>
            <a:off x="4826936" y="12753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-92325" y="4405450"/>
            <a:ext cx="9312000" cy="80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6404050" y="207025"/>
            <a:ext cx="813339" cy="426232"/>
          </a:xfrm>
          <a:custGeom>
            <a:avLst/>
            <a:gdLst/>
            <a:ahLst/>
            <a:cxnLst/>
            <a:rect l="l" t="t" r="r" b="b"/>
            <a:pathLst>
              <a:path w="21391" h="11210" extrusionOk="0">
                <a:moveTo>
                  <a:pt x="10695" y="1"/>
                </a:moveTo>
                <a:cubicBezTo>
                  <a:pt x="4799" y="1"/>
                  <a:pt x="0" y="4800"/>
                  <a:pt x="0" y="10696"/>
                </a:cubicBezTo>
                <a:cubicBezTo>
                  <a:pt x="0" y="10864"/>
                  <a:pt x="0" y="11033"/>
                  <a:pt x="9" y="11210"/>
                </a:cubicBezTo>
                <a:lnTo>
                  <a:pt x="21382" y="11210"/>
                </a:lnTo>
                <a:cubicBezTo>
                  <a:pt x="21391" y="11033"/>
                  <a:pt x="21391" y="10864"/>
                  <a:pt x="21391" y="10696"/>
                </a:cubicBezTo>
                <a:cubicBezTo>
                  <a:pt x="21391" y="4800"/>
                  <a:pt x="16592" y="1"/>
                  <a:pt x="10695" y="1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/>
          <p:nvPr/>
        </p:nvSpPr>
        <p:spPr>
          <a:xfrm>
            <a:off x="-52700" y="158250"/>
            <a:ext cx="1032651" cy="541163"/>
          </a:xfrm>
          <a:custGeom>
            <a:avLst/>
            <a:gdLst/>
            <a:ahLst/>
            <a:cxnLst/>
            <a:rect l="l" t="t" r="r" b="b"/>
            <a:pathLst>
              <a:path w="21391" h="11210" extrusionOk="0">
                <a:moveTo>
                  <a:pt x="10695" y="1"/>
                </a:moveTo>
                <a:cubicBezTo>
                  <a:pt x="4799" y="1"/>
                  <a:pt x="0" y="4800"/>
                  <a:pt x="0" y="10696"/>
                </a:cubicBezTo>
                <a:cubicBezTo>
                  <a:pt x="0" y="10864"/>
                  <a:pt x="0" y="11033"/>
                  <a:pt x="9" y="11210"/>
                </a:cubicBezTo>
                <a:lnTo>
                  <a:pt x="21382" y="11210"/>
                </a:lnTo>
                <a:cubicBezTo>
                  <a:pt x="21391" y="11033"/>
                  <a:pt x="21391" y="10864"/>
                  <a:pt x="21391" y="10696"/>
                </a:cubicBezTo>
                <a:cubicBezTo>
                  <a:pt x="21391" y="4800"/>
                  <a:pt x="16592" y="1"/>
                  <a:pt x="10695" y="1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13"/>
          <p:cNvGrpSpPr/>
          <p:nvPr/>
        </p:nvGrpSpPr>
        <p:grpSpPr>
          <a:xfrm>
            <a:off x="6030583" y="158251"/>
            <a:ext cx="2878204" cy="1051928"/>
            <a:chOff x="6030583" y="158251"/>
            <a:chExt cx="2878204" cy="1051928"/>
          </a:xfrm>
        </p:grpSpPr>
        <p:sp>
          <p:nvSpPr>
            <p:cNvPr id="227" name="Google Shape;227;p13"/>
            <p:cNvSpPr/>
            <p:nvPr/>
          </p:nvSpPr>
          <p:spPr>
            <a:xfrm>
              <a:off x="7462745" y="770889"/>
              <a:ext cx="346338" cy="149465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6624555" y="472002"/>
              <a:ext cx="685793" cy="295949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7462752" y="319498"/>
              <a:ext cx="509418" cy="219848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7919949" y="847098"/>
              <a:ext cx="268297" cy="115773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072345" y="389889"/>
              <a:ext cx="346338" cy="149465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8332277" y="700498"/>
              <a:ext cx="509418" cy="219848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8125220" y="1060714"/>
              <a:ext cx="346338" cy="149465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6794283" y="274014"/>
              <a:ext cx="346338" cy="149465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6030583" y="545239"/>
              <a:ext cx="346338" cy="149465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6343427" y="307701"/>
              <a:ext cx="268297" cy="115773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8452840" y="444351"/>
              <a:ext cx="268297" cy="115773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8125215" y="158251"/>
              <a:ext cx="268297" cy="115773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640490" y="1060726"/>
              <a:ext cx="268297" cy="115773"/>
            </a:xfrm>
            <a:custGeom>
              <a:avLst/>
              <a:gdLst/>
              <a:ahLst/>
              <a:cxnLst/>
              <a:rect l="l" t="t" r="r" b="b"/>
              <a:pathLst>
                <a:path w="9428" h="4069" extrusionOk="0">
                  <a:moveTo>
                    <a:pt x="8529" y="0"/>
                  </a:moveTo>
                  <a:cubicBezTo>
                    <a:pt x="7763" y="0"/>
                    <a:pt x="6553" y="372"/>
                    <a:pt x="5068" y="2105"/>
                  </a:cubicBezTo>
                  <a:cubicBezTo>
                    <a:pt x="5068" y="2105"/>
                    <a:pt x="4593" y="1980"/>
                    <a:pt x="3907" y="1980"/>
                  </a:cubicBezTo>
                  <a:cubicBezTo>
                    <a:pt x="2788" y="1980"/>
                    <a:pt x="1105" y="2313"/>
                    <a:pt x="1" y="4068"/>
                  </a:cubicBezTo>
                  <a:cubicBezTo>
                    <a:pt x="1" y="4068"/>
                    <a:pt x="1761" y="2657"/>
                    <a:pt x="3818" y="2657"/>
                  </a:cubicBezTo>
                  <a:cubicBezTo>
                    <a:pt x="4338" y="2657"/>
                    <a:pt x="4876" y="2747"/>
                    <a:pt x="5410" y="2972"/>
                  </a:cubicBezTo>
                  <a:cubicBezTo>
                    <a:pt x="5410" y="2972"/>
                    <a:pt x="7549" y="140"/>
                    <a:pt x="9047" y="140"/>
                  </a:cubicBezTo>
                  <a:cubicBezTo>
                    <a:pt x="9180" y="140"/>
                    <a:pt x="9307" y="162"/>
                    <a:pt x="9428" y="211"/>
                  </a:cubicBezTo>
                  <a:cubicBezTo>
                    <a:pt x="9428" y="211"/>
                    <a:pt x="9104" y="0"/>
                    <a:pt x="8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3"/>
          <p:cNvSpPr txBox="1">
            <a:spLocks noGrp="1"/>
          </p:cNvSpPr>
          <p:nvPr>
            <p:ph type="subTitle" idx="1"/>
          </p:nvPr>
        </p:nvSpPr>
        <p:spPr>
          <a:xfrm>
            <a:off x="1151075" y="2304900"/>
            <a:ext cx="272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2"/>
          </p:nvPr>
        </p:nvSpPr>
        <p:spPr>
          <a:xfrm>
            <a:off x="5253350" y="2304900"/>
            <a:ext cx="272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3"/>
          </p:nvPr>
        </p:nvSpPr>
        <p:spPr>
          <a:xfrm>
            <a:off x="1151075" y="4127350"/>
            <a:ext cx="272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4"/>
          </p:nvPr>
        </p:nvSpPr>
        <p:spPr>
          <a:xfrm>
            <a:off x="5253475" y="4127350"/>
            <a:ext cx="272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147625" y="1185974"/>
            <a:ext cx="733500" cy="733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5" hasCustomPrompt="1"/>
          </p:nvPr>
        </p:nvSpPr>
        <p:spPr>
          <a:xfrm>
            <a:off x="2148773" y="3009348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6" hasCustomPrompt="1"/>
          </p:nvPr>
        </p:nvSpPr>
        <p:spPr>
          <a:xfrm>
            <a:off x="6251001" y="1187017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7" hasCustomPrompt="1"/>
          </p:nvPr>
        </p:nvSpPr>
        <p:spPr>
          <a:xfrm>
            <a:off x="6251001" y="3009350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None/>
              <a:defRPr sz="30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8"/>
          </p:nvPr>
        </p:nvSpPr>
        <p:spPr>
          <a:xfrm>
            <a:off x="1154775" y="1971750"/>
            <a:ext cx="2726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9"/>
          </p:nvPr>
        </p:nvSpPr>
        <p:spPr>
          <a:xfrm>
            <a:off x="1154775" y="3794325"/>
            <a:ext cx="272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13"/>
          </p:nvPr>
        </p:nvSpPr>
        <p:spPr>
          <a:xfrm>
            <a:off x="5253350" y="1971750"/>
            <a:ext cx="2726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4"/>
          </p:nvPr>
        </p:nvSpPr>
        <p:spPr>
          <a:xfrm>
            <a:off x="5253350" y="3794325"/>
            <a:ext cx="2726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grpSp>
        <p:nvGrpSpPr>
          <p:cNvPr id="252" name="Google Shape;252;p13"/>
          <p:cNvGrpSpPr/>
          <p:nvPr/>
        </p:nvGrpSpPr>
        <p:grpSpPr>
          <a:xfrm>
            <a:off x="7323902" y="3069600"/>
            <a:ext cx="2197472" cy="2375546"/>
            <a:chOff x="7323902" y="3069600"/>
            <a:chExt cx="2197472" cy="2375546"/>
          </a:xfrm>
        </p:grpSpPr>
        <p:sp>
          <p:nvSpPr>
            <p:cNvPr id="253" name="Google Shape;253;p13"/>
            <p:cNvSpPr/>
            <p:nvPr/>
          </p:nvSpPr>
          <p:spPr>
            <a:xfrm>
              <a:off x="7323902" y="3069600"/>
              <a:ext cx="2197334" cy="2375522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8681562" y="3414378"/>
              <a:ext cx="839812" cy="2030767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3"/>
          <p:cNvSpPr/>
          <p:nvPr/>
        </p:nvSpPr>
        <p:spPr>
          <a:xfrm flipH="1">
            <a:off x="-471172" y="2747174"/>
            <a:ext cx="1794122" cy="2482989"/>
          </a:xfrm>
          <a:custGeom>
            <a:avLst/>
            <a:gdLst/>
            <a:ahLst/>
            <a:cxnLst/>
            <a:rect l="l" t="t" r="r" b="b"/>
            <a:pathLst>
              <a:path w="53664" h="29948" extrusionOk="0">
                <a:moveTo>
                  <a:pt x="37526" y="0"/>
                </a:moveTo>
                <a:lnTo>
                  <a:pt x="33600" y="754"/>
                </a:lnTo>
                <a:lnTo>
                  <a:pt x="31157" y="4794"/>
                </a:lnTo>
                <a:lnTo>
                  <a:pt x="24218" y="10660"/>
                </a:lnTo>
                <a:lnTo>
                  <a:pt x="21251" y="17462"/>
                </a:lnTo>
                <a:lnTo>
                  <a:pt x="16777" y="14586"/>
                </a:lnTo>
                <a:lnTo>
                  <a:pt x="13376" y="15339"/>
                </a:lnTo>
                <a:lnTo>
                  <a:pt x="6232" y="24583"/>
                </a:lnTo>
                <a:lnTo>
                  <a:pt x="1" y="29947"/>
                </a:lnTo>
                <a:lnTo>
                  <a:pt x="53663" y="29947"/>
                </a:lnTo>
                <a:lnTo>
                  <a:pt x="48390" y="11504"/>
                </a:lnTo>
                <a:lnTo>
                  <a:pt x="375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57" name="Google Shape;257;p13"/>
          <p:cNvSpPr/>
          <p:nvPr/>
        </p:nvSpPr>
        <p:spPr>
          <a:xfrm>
            <a:off x="3846950" y="1858775"/>
            <a:ext cx="1589925" cy="432325"/>
          </a:xfrm>
          <a:custGeom>
            <a:avLst/>
            <a:gdLst/>
            <a:ahLst/>
            <a:cxnLst/>
            <a:rect l="l" t="t" r="r" b="b"/>
            <a:pathLst>
              <a:path w="63597" h="17293" extrusionOk="0">
                <a:moveTo>
                  <a:pt x="17363" y="1"/>
                </a:moveTo>
                <a:cubicBezTo>
                  <a:pt x="7810" y="1"/>
                  <a:pt x="36" y="7748"/>
                  <a:pt x="1" y="17292"/>
                </a:cubicBezTo>
                <a:lnTo>
                  <a:pt x="63597" y="17292"/>
                </a:lnTo>
                <a:cubicBezTo>
                  <a:pt x="63181" y="12122"/>
                  <a:pt x="58816" y="8084"/>
                  <a:pt x="53619" y="8084"/>
                </a:cubicBezTo>
                <a:cubicBezTo>
                  <a:pt x="49351" y="8084"/>
                  <a:pt x="45544" y="10794"/>
                  <a:pt x="44154" y="14831"/>
                </a:cubicBezTo>
                <a:lnTo>
                  <a:pt x="44101" y="14973"/>
                </a:lnTo>
                <a:lnTo>
                  <a:pt x="44021" y="14840"/>
                </a:lnTo>
                <a:cubicBezTo>
                  <a:pt x="41799" y="11334"/>
                  <a:pt x="38001" y="9244"/>
                  <a:pt x="33866" y="9244"/>
                </a:cubicBezTo>
                <a:cubicBezTo>
                  <a:pt x="33512" y="9244"/>
                  <a:pt x="33158" y="9262"/>
                  <a:pt x="32795" y="9289"/>
                </a:cubicBezTo>
                <a:lnTo>
                  <a:pt x="32750" y="9297"/>
                </a:lnTo>
                <a:lnTo>
                  <a:pt x="32724" y="9253"/>
                </a:lnTo>
                <a:cubicBezTo>
                  <a:pt x="29705" y="3542"/>
                  <a:pt x="23817" y="1"/>
                  <a:pt x="17363" y="1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/>
          <p:nvPr/>
        </p:nvSpPr>
        <p:spPr>
          <a:xfrm>
            <a:off x="5555181" y="4543300"/>
            <a:ext cx="2045403" cy="723544"/>
          </a:xfrm>
          <a:custGeom>
            <a:avLst/>
            <a:gdLst/>
            <a:ahLst/>
            <a:cxnLst/>
            <a:rect l="l" t="t" r="r" b="b"/>
            <a:pathLst>
              <a:path w="53664" h="29948" extrusionOk="0">
                <a:moveTo>
                  <a:pt x="37526" y="0"/>
                </a:moveTo>
                <a:lnTo>
                  <a:pt x="33600" y="754"/>
                </a:lnTo>
                <a:lnTo>
                  <a:pt x="31157" y="4794"/>
                </a:lnTo>
                <a:lnTo>
                  <a:pt x="24218" y="10660"/>
                </a:lnTo>
                <a:lnTo>
                  <a:pt x="21251" y="17462"/>
                </a:lnTo>
                <a:lnTo>
                  <a:pt x="16777" y="14586"/>
                </a:lnTo>
                <a:lnTo>
                  <a:pt x="13376" y="15339"/>
                </a:lnTo>
                <a:lnTo>
                  <a:pt x="6232" y="24583"/>
                </a:lnTo>
                <a:lnTo>
                  <a:pt x="1" y="29947"/>
                </a:lnTo>
                <a:lnTo>
                  <a:pt x="53663" y="29947"/>
                </a:lnTo>
                <a:lnTo>
                  <a:pt x="48390" y="11504"/>
                </a:lnTo>
                <a:lnTo>
                  <a:pt x="375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2"/>
          <p:cNvSpPr/>
          <p:nvPr/>
        </p:nvSpPr>
        <p:spPr>
          <a:xfrm>
            <a:off x="6896000" y="4182653"/>
            <a:ext cx="1504940" cy="1083093"/>
          </a:xfrm>
          <a:custGeom>
            <a:avLst/>
            <a:gdLst/>
            <a:ahLst/>
            <a:cxnLst/>
            <a:rect l="l" t="t" r="r" b="b"/>
            <a:pathLst>
              <a:path w="66605" h="44830" extrusionOk="0">
                <a:moveTo>
                  <a:pt x="33075" y="1"/>
                </a:moveTo>
                <a:lnTo>
                  <a:pt x="32367" y="6940"/>
                </a:lnTo>
                <a:lnTo>
                  <a:pt x="31043" y="16138"/>
                </a:lnTo>
                <a:lnTo>
                  <a:pt x="26227" y="18672"/>
                </a:lnTo>
                <a:cubicBezTo>
                  <a:pt x="26227" y="18672"/>
                  <a:pt x="21662" y="25885"/>
                  <a:pt x="17439" y="28144"/>
                </a:cubicBezTo>
                <a:cubicBezTo>
                  <a:pt x="13217" y="30427"/>
                  <a:pt x="1" y="44830"/>
                  <a:pt x="1" y="44830"/>
                </a:cubicBezTo>
                <a:lnTo>
                  <a:pt x="66605" y="44830"/>
                </a:lnTo>
                <a:lnTo>
                  <a:pt x="66605" y="15613"/>
                </a:lnTo>
                <a:lnTo>
                  <a:pt x="55854" y="6506"/>
                </a:lnTo>
                <a:lnTo>
                  <a:pt x="49943" y="1484"/>
                </a:lnTo>
                <a:lnTo>
                  <a:pt x="47523" y="3881"/>
                </a:lnTo>
                <a:lnTo>
                  <a:pt x="42707" y="663"/>
                </a:lnTo>
                <a:lnTo>
                  <a:pt x="38598" y="389"/>
                </a:lnTo>
                <a:lnTo>
                  <a:pt x="330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22"/>
          <p:cNvGrpSpPr/>
          <p:nvPr/>
        </p:nvGrpSpPr>
        <p:grpSpPr>
          <a:xfrm>
            <a:off x="-638925" y="3650077"/>
            <a:ext cx="6003575" cy="1624173"/>
            <a:chOff x="-638925" y="3650077"/>
            <a:chExt cx="6003575" cy="1624173"/>
          </a:xfrm>
        </p:grpSpPr>
        <p:grpSp>
          <p:nvGrpSpPr>
            <p:cNvPr id="629" name="Google Shape;629;p22"/>
            <p:cNvGrpSpPr/>
            <p:nvPr/>
          </p:nvGrpSpPr>
          <p:grpSpPr>
            <a:xfrm>
              <a:off x="-570677" y="3650077"/>
              <a:ext cx="1762977" cy="1083095"/>
              <a:chOff x="-570677" y="3650077"/>
              <a:chExt cx="1762977" cy="1083095"/>
            </a:xfrm>
          </p:grpSpPr>
          <p:sp>
            <p:nvSpPr>
              <p:cNvPr id="630" name="Google Shape;630;p22"/>
              <p:cNvSpPr/>
              <p:nvPr/>
            </p:nvSpPr>
            <p:spPr>
              <a:xfrm>
                <a:off x="140423" y="3651973"/>
                <a:ext cx="1051876" cy="1081199"/>
              </a:xfrm>
              <a:custGeom>
                <a:avLst/>
                <a:gdLst/>
                <a:ahLst/>
                <a:cxnLst/>
                <a:rect l="l" t="t" r="r" b="b"/>
                <a:pathLst>
                  <a:path w="13034" h="13399" extrusionOk="0">
                    <a:moveTo>
                      <a:pt x="6186" y="0"/>
                    </a:moveTo>
                    <a:lnTo>
                      <a:pt x="3835" y="10454"/>
                    </a:lnTo>
                    <a:lnTo>
                      <a:pt x="1849" y="1027"/>
                    </a:lnTo>
                    <a:cubicBezTo>
                      <a:pt x="1849" y="1027"/>
                      <a:pt x="0" y="13147"/>
                      <a:pt x="0" y="13399"/>
                    </a:cubicBezTo>
                    <a:lnTo>
                      <a:pt x="13034" y="13376"/>
                    </a:lnTo>
                    <a:lnTo>
                      <a:pt x="12006" y="4200"/>
                    </a:lnTo>
                    <a:lnTo>
                      <a:pt x="10317" y="10751"/>
                    </a:lnTo>
                    <a:lnTo>
                      <a:pt x="9359" y="0"/>
                    </a:lnTo>
                    <a:lnTo>
                      <a:pt x="7761" y="11367"/>
                    </a:lnTo>
                    <a:lnTo>
                      <a:pt x="61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-570677" y="3650077"/>
                <a:ext cx="1051876" cy="1081199"/>
              </a:xfrm>
              <a:custGeom>
                <a:avLst/>
                <a:gdLst/>
                <a:ahLst/>
                <a:cxnLst/>
                <a:rect l="l" t="t" r="r" b="b"/>
                <a:pathLst>
                  <a:path w="13034" h="13399" extrusionOk="0">
                    <a:moveTo>
                      <a:pt x="6186" y="0"/>
                    </a:moveTo>
                    <a:lnTo>
                      <a:pt x="3835" y="10454"/>
                    </a:lnTo>
                    <a:lnTo>
                      <a:pt x="1850" y="1027"/>
                    </a:lnTo>
                    <a:cubicBezTo>
                      <a:pt x="1850" y="1027"/>
                      <a:pt x="1" y="13147"/>
                      <a:pt x="1" y="13399"/>
                    </a:cubicBezTo>
                    <a:lnTo>
                      <a:pt x="13034" y="13376"/>
                    </a:lnTo>
                    <a:lnTo>
                      <a:pt x="12007" y="4200"/>
                    </a:lnTo>
                    <a:lnTo>
                      <a:pt x="10318" y="10751"/>
                    </a:lnTo>
                    <a:lnTo>
                      <a:pt x="9359" y="0"/>
                    </a:lnTo>
                    <a:lnTo>
                      <a:pt x="7761" y="11367"/>
                    </a:lnTo>
                    <a:lnTo>
                      <a:pt x="61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-570677" y="3650077"/>
                <a:ext cx="1051876" cy="1081199"/>
              </a:xfrm>
              <a:custGeom>
                <a:avLst/>
                <a:gdLst/>
                <a:ahLst/>
                <a:cxnLst/>
                <a:rect l="l" t="t" r="r" b="b"/>
                <a:pathLst>
                  <a:path w="13034" h="13399" extrusionOk="0">
                    <a:moveTo>
                      <a:pt x="6186" y="0"/>
                    </a:moveTo>
                    <a:lnTo>
                      <a:pt x="3835" y="10454"/>
                    </a:lnTo>
                    <a:lnTo>
                      <a:pt x="1850" y="1027"/>
                    </a:lnTo>
                    <a:cubicBezTo>
                      <a:pt x="1850" y="1027"/>
                      <a:pt x="1" y="13147"/>
                      <a:pt x="1" y="13399"/>
                    </a:cubicBezTo>
                    <a:lnTo>
                      <a:pt x="13034" y="13376"/>
                    </a:lnTo>
                    <a:lnTo>
                      <a:pt x="12007" y="4200"/>
                    </a:lnTo>
                    <a:lnTo>
                      <a:pt x="10318" y="10751"/>
                    </a:lnTo>
                    <a:lnTo>
                      <a:pt x="9359" y="0"/>
                    </a:lnTo>
                    <a:lnTo>
                      <a:pt x="7761" y="11367"/>
                    </a:lnTo>
                    <a:lnTo>
                      <a:pt x="6186" y="0"/>
                    </a:lnTo>
                    <a:close/>
                  </a:path>
                </a:pathLst>
              </a:custGeom>
              <a:solidFill>
                <a:srgbClr val="000000">
                  <a:alpha val="13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3" name="Google Shape;633;p22"/>
            <p:cNvSpPr/>
            <p:nvPr/>
          </p:nvSpPr>
          <p:spPr>
            <a:xfrm>
              <a:off x="-638925" y="4520775"/>
              <a:ext cx="6003575" cy="753475"/>
            </a:xfrm>
            <a:custGeom>
              <a:avLst/>
              <a:gdLst/>
              <a:ahLst/>
              <a:cxnLst/>
              <a:rect l="l" t="t" r="r" b="b"/>
              <a:pathLst>
                <a:path w="240143" h="30139" extrusionOk="0">
                  <a:moveTo>
                    <a:pt x="1928" y="0"/>
                  </a:moveTo>
                  <a:lnTo>
                    <a:pt x="78842" y="6751"/>
                  </a:lnTo>
                  <a:lnTo>
                    <a:pt x="208317" y="23870"/>
                  </a:lnTo>
                  <a:lnTo>
                    <a:pt x="240143" y="27486"/>
                  </a:lnTo>
                  <a:lnTo>
                    <a:pt x="0" y="301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634" name="Google Shape;634;p22"/>
          <p:cNvGrpSpPr/>
          <p:nvPr/>
        </p:nvGrpSpPr>
        <p:grpSpPr>
          <a:xfrm>
            <a:off x="7556950" y="3120581"/>
            <a:ext cx="1678742" cy="2138097"/>
            <a:chOff x="7556950" y="3120581"/>
            <a:chExt cx="1678742" cy="2138097"/>
          </a:xfrm>
        </p:grpSpPr>
        <p:sp>
          <p:nvSpPr>
            <p:cNvPr id="635" name="Google Shape;635;p22"/>
            <p:cNvSpPr/>
            <p:nvPr/>
          </p:nvSpPr>
          <p:spPr>
            <a:xfrm>
              <a:off x="7556950" y="3120581"/>
              <a:ext cx="1678741" cy="2138095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8594085" y="3430880"/>
              <a:ext cx="641608" cy="1827798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2"/>
          <p:cNvSpPr/>
          <p:nvPr/>
        </p:nvSpPr>
        <p:spPr>
          <a:xfrm>
            <a:off x="7940675" y="445025"/>
            <a:ext cx="1584331" cy="678956"/>
          </a:xfrm>
          <a:custGeom>
            <a:avLst/>
            <a:gdLst/>
            <a:ahLst/>
            <a:cxnLst/>
            <a:rect l="l" t="t" r="r" b="b"/>
            <a:pathLst>
              <a:path w="42047" h="18019" extrusionOk="0">
                <a:moveTo>
                  <a:pt x="11599" y="1"/>
                </a:moveTo>
                <a:cubicBezTo>
                  <a:pt x="5207" y="1"/>
                  <a:pt x="1" y="5198"/>
                  <a:pt x="1" y="11599"/>
                </a:cubicBezTo>
                <a:cubicBezTo>
                  <a:pt x="1" y="13892"/>
                  <a:pt x="674" y="16115"/>
                  <a:pt x="1940" y="18018"/>
                </a:cubicBezTo>
                <a:lnTo>
                  <a:pt x="42047" y="18018"/>
                </a:lnTo>
                <a:cubicBezTo>
                  <a:pt x="40825" y="14477"/>
                  <a:pt x="37496" y="12104"/>
                  <a:pt x="33742" y="12104"/>
                </a:cubicBezTo>
                <a:cubicBezTo>
                  <a:pt x="33432" y="12104"/>
                  <a:pt x="33114" y="12122"/>
                  <a:pt x="32804" y="12157"/>
                </a:cubicBezTo>
                <a:lnTo>
                  <a:pt x="32759" y="12166"/>
                </a:lnTo>
                <a:lnTo>
                  <a:pt x="32733" y="12130"/>
                </a:lnTo>
                <a:cubicBezTo>
                  <a:pt x="30936" y="9598"/>
                  <a:pt x="28014" y="8093"/>
                  <a:pt x="24915" y="8093"/>
                </a:cubicBezTo>
                <a:cubicBezTo>
                  <a:pt x="24207" y="8093"/>
                  <a:pt x="23498" y="8173"/>
                  <a:pt x="22808" y="8332"/>
                </a:cubicBezTo>
                <a:lnTo>
                  <a:pt x="22737" y="8341"/>
                </a:lnTo>
                <a:lnTo>
                  <a:pt x="22719" y="8279"/>
                </a:lnTo>
                <a:cubicBezTo>
                  <a:pt x="22020" y="5933"/>
                  <a:pt x="20550" y="3826"/>
                  <a:pt x="18594" y="2338"/>
                </a:cubicBezTo>
                <a:cubicBezTo>
                  <a:pt x="16566" y="806"/>
                  <a:pt x="14149" y="1"/>
                  <a:pt x="11599" y="1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2"/>
          <p:cNvSpPr txBox="1">
            <a:spLocks noGrp="1"/>
          </p:cNvSpPr>
          <p:nvPr>
            <p:ph type="subTitle" idx="1"/>
          </p:nvPr>
        </p:nvSpPr>
        <p:spPr>
          <a:xfrm>
            <a:off x="1167950" y="2344175"/>
            <a:ext cx="23364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22"/>
          <p:cNvSpPr txBox="1">
            <a:spLocks noGrp="1"/>
          </p:cNvSpPr>
          <p:nvPr>
            <p:ph type="subTitle" idx="2"/>
          </p:nvPr>
        </p:nvSpPr>
        <p:spPr>
          <a:xfrm>
            <a:off x="3403800" y="3632400"/>
            <a:ext cx="23364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22"/>
          <p:cNvSpPr txBox="1">
            <a:spLocks noGrp="1"/>
          </p:cNvSpPr>
          <p:nvPr>
            <p:ph type="subTitle" idx="3"/>
          </p:nvPr>
        </p:nvSpPr>
        <p:spPr>
          <a:xfrm>
            <a:off x="5639650" y="2344175"/>
            <a:ext cx="23364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22"/>
          <p:cNvSpPr txBox="1">
            <a:spLocks noGrp="1"/>
          </p:cNvSpPr>
          <p:nvPr>
            <p:ph type="subTitle" idx="4"/>
          </p:nvPr>
        </p:nvSpPr>
        <p:spPr>
          <a:xfrm>
            <a:off x="11679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42" name="Google Shape;642;p22"/>
          <p:cNvSpPr txBox="1">
            <a:spLocks noGrp="1"/>
          </p:cNvSpPr>
          <p:nvPr>
            <p:ph type="subTitle" idx="5"/>
          </p:nvPr>
        </p:nvSpPr>
        <p:spPr>
          <a:xfrm>
            <a:off x="56396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43" name="Google Shape;643;p22"/>
          <p:cNvSpPr txBox="1">
            <a:spLocks noGrp="1"/>
          </p:cNvSpPr>
          <p:nvPr>
            <p:ph type="subTitle" idx="6"/>
          </p:nvPr>
        </p:nvSpPr>
        <p:spPr>
          <a:xfrm>
            <a:off x="3403800" y="333787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45" name="Google Shape;645;p22"/>
          <p:cNvSpPr/>
          <p:nvPr/>
        </p:nvSpPr>
        <p:spPr>
          <a:xfrm>
            <a:off x="3460638" y="1403175"/>
            <a:ext cx="2222729" cy="741086"/>
          </a:xfrm>
          <a:custGeom>
            <a:avLst/>
            <a:gdLst/>
            <a:ahLst/>
            <a:cxnLst/>
            <a:rect l="l" t="t" r="r" b="b"/>
            <a:pathLst>
              <a:path w="50325" h="16779" extrusionOk="0">
                <a:moveTo>
                  <a:pt x="23099" y="0"/>
                </a:moveTo>
                <a:cubicBezTo>
                  <a:pt x="20364" y="0"/>
                  <a:pt x="17770" y="868"/>
                  <a:pt x="15592" y="2506"/>
                </a:cubicBezTo>
                <a:cubicBezTo>
                  <a:pt x="13484" y="4082"/>
                  <a:pt x="11900" y="6340"/>
                  <a:pt x="11129" y="8836"/>
                </a:cubicBezTo>
                <a:lnTo>
                  <a:pt x="11103" y="8916"/>
                </a:lnTo>
                <a:lnTo>
                  <a:pt x="11032" y="8889"/>
                </a:lnTo>
                <a:cubicBezTo>
                  <a:pt x="10058" y="8482"/>
                  <a:pt x="9022" y="8270"/>
                  <a:pt x="7960" y="8270"/>
                </a:cubicBezTo>
                <a:cubicBezTo>
                  <a:pt x="3568" y="8270"/>
                  <a:pt x="0" y="11838"/>
                  <a:pt x="0" y="16220"/>
                </a:cubicBezTo>
                <a:cubicBezTo>
                  <a:pt x="0" y="16397"/>
                  <a:pt x="9" y="16574"/>
                  <a:pt x="27" y="16778"/>
                </a:cubicBezTo>
                <a:lnTo>
                  <a:pt x="50325" y="16778"/>
                </a:lnTo>
                <a:cubicBezTo>
                  <a:pt x="50280" y="10651"/>
                  <a:pt x="45287" y="5676"/>
                  <a:pt x="39151" y="5676"/>
                </a:cubicBezTo>
                <a:cubicBezTo>
                  <a:pt x="37451" y="5676"/>
                  <a:pt x="35822" y="6047"/>
                  <a:pt x="34299" y="6782"/>
                </a:cubicBezTo>
                <a:lnTo>
                  <a:pt x="34237" y="6809"/>
                </a:lnTo>
                <a:lnTo>
                  <a:pt x="34202" y="6747"/>
                </a:lnTo>
                <a:cubicBezTo>
                  <a:pt x="32033" y="2586"/>
                  <a:pt x="27783" y="0"/>
                  <a:pt x="23099" y="0"/>
                </a:cubicBezTo>
                <a:close/>
              </a:path>
            </a:pathLst>
          </a:custGeom>
          <a:solidFill>
            <a:srgbClr val="FFFFFF">
              <a:alpha val="6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25"/>
          <p:cNvGrpSpPr/>
          <p:nvPr/>
        </p:nvGrpSpPr>
        <p:grpSpPr>
          <a:xfrm rot="1011605" flipH="1">
            <a:off x="145240" y="442389"/>
            <a:ext cx="3207077" cy="1253919"/>
            <a:chOff x="4782200" y="138306"/>
            <a:chExt cx="3263742" cy="1467727"/>
          </a:xfrm>
        </p:grpSpPr>
        <p:sp>
          <p:nvSpPr>
            <p:cNvPr id="703" name="Google Shape;703;p25"/>
            <p:cNvSpPr/>
            <p:nvPr/>
          </p:nvSpPr>
          <p:spPr>
            <a:xfrm>
              <a:off x="4782200" y="282586"/>
              <a:ext cx="776579" cy="695661"/>
            </a:xfrm>
            <a:custGeom>
              <a:avLst/>
              <a:gdLst/>
              <a:ahLst/>
              <a:cxnLst/>
              <a:rect l="l" t="t" r="r" b="b"/>
              <a:pathLst>
                <a:path w="10592" h="10156" extrusionOk="0">
                  <a:moveTo>
                    <a:pt x="10316" y="0"/>
                  </a:moveTo>
                  <a:cubicBezTo>
                    <a:pt x="9542" y="0"/>
                    <a:pt x="7302" y="410"/>
                    <a:pt x="5775" y="4860"/>
                  </a:cubicBezTo>
                  <a:cubicBezTo>
                    <a:pt x="5775" y="4860"/>
                    <a:pt x="913" y="5431"/>
                    <a:pt x="0" y="10156"/>
                  </a:cubicBezTo>
                  <a:cubicBezTo>
                    <a:pt x="0" y="10156"/>
                    <a:pt x="2482" y="5840"/>
                    <a:pt x="6538" y="5840"/>
                  </a:cubicBezTo>
                  <a:cubicBezTo>
                    <a:pt x="6580" y="5840"/>
                    <a:pt x="6623" y="5841"/>
                    <a:pt x="6665" y="5842"/>
                  </a:cubicBezTo>
                  <a:cubicBezTo>
                    <a:pt x="6665" y="5842"/>
                    <a:pt x="8308" y="21"/>
                    <a:pt x="10591" y="21"/>
                  </a:cubicBezTo>
                  <a:cubicBezTo>
                    <a:pt x="10591" y="21"/>
                    <a:pt x="10491" y="0"/>
                    <a:pt x="10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6252158" y="604744"/>
              <a:ext cx="237695" cy="200835"/>
            </a:xfrm>
            <a:custGeom>
              <a:avLst/>
              <a:gdLst/>
              <a:ahLst/>
              <a:cxnLst/>
              <a:rect l="l" t="t" r="r" b="b"/>
              <a:pathLst>
                <a:path w="3242" h="2932" extrusionOk="0">
                  <a:moveTo>
                    <a:pt x="3142" y="1"/>
                  </a:moveTo>
                  <a:cubicBezTo>
                    <a:pt x="2897" y="1"/>
                    <a:pt x="2248" y="131"/>
                    <a:pt x="1758" y="1402"/>
                  </a:cubicBezTo>
                  <a:cubicBezTo>
                    <a:pt x="1758" y="1402"/>
                    <a:pt x="320" y="1539"/>
                    <a:pt x="1" y="2931"/>
                  </a:cubicBezTo>
                  <a:cubicBezTo>
                    <a:pt x="1" y="2931"/>
                    <a:pt x="772" y="1697"/>
                    <a:pt x="1968" y="1697"/>
                  </a:cubicBezTo>
                  <a:cubicBezTo>
                    <a:pt x="1989" y="1697"/>
                    <a:pt x="2010" y="1698"/>
                    <a:pt x="2032" y="1698"/>
                  </a:cubicBezTo>
                  <a:cubicBezTo>
                    <a:pt x="2032" y="1698"/>
                    <a:pt x="2573" y="9"/>
                    <a:pt x="3229" y="9"/>
                  </a:cubicBezTo>
                  <a:cubicBezTo>
                    <a:pt x="3233" y="9"/>
                    <a:pt x="3237" y="9"/>
                    <a:pt x="3242" y="9"/>
                  </a:cubicBezTo>
                  <a:cubicBezTo>
                    <a:pt x="3242" y="9"/>
                    <a:pt x="3205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5665929" y="398846"/>
              <a:ext cx="535011" cy="452092"/>
            </a:xfrm>
            <a:custGeom>
              <a:avLst/>
              <a:gdLst/>
              <a:ahLst/>
              <a:cxnLst/>
              <a:rect l="l" t="t" r="r" b="b"/>
              <a:pathLst>
                <a:path w="3242" h="2932" extrusionOk="0">
                  <a:moveTo>
                    <a:pt x="3142" y="1"/>
                  </a:moveTo>
                  <a:cubicBezTo>
                    <a:pt x="2897" y="1"/>
                    <a:pt x="2248" y="131"/>
                    <a:pt x="1758" y="1402"/>
                  </a:cubicBezTo>
                  <a:cubicBezTo>
                    <a:pt x="1758" y="1402"/>
                    <a:pt x="320" y="1539"/>
                    <a:pt x="1" y="2931"/>
                  </a:cubicBezTo>
                  <a:cubicBezTo>
                    <a:pt x="1" y="2931"/>
                    <a:pt x="772" y="1697"/>
                    <a:pt x="1968" y="1697"/>
                  </a:cubicBezTo>
                  <a:cubicBezTo>
                    <a:pt x="1989" y="1697"/>
                    <a:pt x="2010" y="1698"/>
                    <a:pt x="2032" y="1698"/>
                  </a:cubicBezTo>
                  <a:cubicBezTo>
                    <a:pt x="2032" y="1698"/>
                    <a:pt x="2573" y="9"/>
                    <a:pt x="3229" y="9"/>
                  </a:cubicBezTo>
                  <a:cubicBezTo>
                    <a:pt x="3233" y="9"/>
                    <a:pt x="3237" y="9"/>
                    <a:pt x="3242" y="9"/>
                  </a:cubicBezTo>
                  <a:cubicBezTo>
                    <a:pt x="3242" y="9"/>
                    <a:pt x="3205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7637491" y="244165"/>
              <a:ext cx="408451" cy="345126"/>
            </a:xfrm>
            <a:custGeom>
              <a:avLst/>
              <a:gdLst/>
              <a:ahLst/>
              <a:cxnLst/>
              <a:rect l="l" t="t" r="r" b="b"/>
              <a:pathLst>
                <a:path w="3242" h="2932" extrusionOk="0">
                  <a:moveTo>
                    <a:pt x="3142" y="1"/>
                  </a:moveTo>
                  <a:cubicBezTo>
                    <a:pt x="2897" y="1"/>
                    <a:pt x="2248" y="131"/>
                    <a:pt x="1758" y="1402"/>
                  </a:cubicBezTo>
                  <a:cubicBezTo>
                    <a:pt x="1758" y="1402"/>
                    <a:pt x="320" y="1539"/>
                    <a:pt x="1" y="2931"/>
                  </a:cubicBezTo>
                  <a:cubicBezTo>
                    <a:pt x="1" y="2931"/>
                    <a:pt x="772" y="1697"/>
                    <a:pt x="1968" y="1697"/>
                  </a:cubicBezTo>
                  <a:cubicBezTo>
                    <a:pt x="1989" y="1697"/>
                    <a:pt x="2010" y="1698"/>
                    <a:pt x="2032" y="1698"/>
                  </a:cubicBezTo>
                  <a:cubicBezTo>
                    <a:pt x="2032" y="1698"/>
                    <a:pt x="2573" y="9"/>
                    <a:pt x="3229" y="9"/>
                  </a:cubicBezTo>
                  <a:cubicBezTo>
                    <a:pt x="3233" y="9"/>
                    <a:pt x="3237" y="9"/>
                    <a:pt x="3242" y="9"/>
                  </a:cubicBezTo>
                  <a:cubicBezTo>
                    <a:pt x="3242" y="9"/>
                    <a:pt x="3205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6074625" y="1000132"/>
              <a:ext cx="408427" cy="345067"/>
            </a:xfrm>
            <a:custGeom>
              <a:avLst/>
              <a:gdLst/>
              <a:ahLst/>
              <a:cxnLst/>
              <a:rect l="l" t="t" r="r" b="b"/>
              <a:pathLst>
                <a:path w="3242" h="2932" extrusionOk="0">
                  <a:moveTo>
                    <a:pt x="3142" y="1"/>
                  </a:moveTo>
                  <a:cubicBezTo>
                    <a:pt x="2897" y="1"/>
                    <a:pt x="2248" y="131"/>
                    <a:pt x="1758" y="1402"/>
                  </a:cubicBezTo>
                  <a:cubicBezTo>
                    <a:pt x="1758" y="1402"/>
                    <a:pt x="320" y="1539"/>
                    <a:pt x="1" y="2931"/>
                  </a:cubicBezTo>
                  <a:cubicBezTo>
                    <a:pt x="1" y="2931"/>
                    <a:pt x="772" y="1697"/>
                    <a:pt x="1968" y="1697"/>
                  </a:cubicBezTo>
                  <a:cubicBezTo>
                    <a:pt x="1989" y="1697"/>
                    <a:pt x="2010" y="1698"/>
                    <a:pt x="2032" y="1698"/>
                  </a:cubicBezTo>
                  <a:cubicBezTo>
                    <a:pt x="2032" y="1698"/>
                    <a:pt x="2573" y="9"/>
                    <a:pt x="3229" y="9"/>
                  </a:cubicBezTo>
                  <a:cubicBezTo>
                    <a:pt x="3233" y="9"/>
                    <a:pt x="3237" y="9"/>
                    <a:pt x="3242" y="9"/>
                  </a:cubicBezTo>
                  <a:cubicBezTo>
                    <a:pt x="3242" y="9"/>
                    <a:pt x="3205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6661901" y="961587"/>
              <a:ext cx="237695" cy="200835"/>
            </a:xfrm>
            <a:custGeom>
              <a:avLst/>
              <a:gdLst/>
              <a:ahLst/>
              <a:cxnLst/>
              <a:rect l="l" t="t" r="r" b="b"/>
              <a:pathLst>
                <a:path w="3242" h="2932" extrusionOk="0">
                  <a:moveTo>
                    <a:pt x="3142" y="1"/>
                  </a:moveTo>
                  <a:cubicBezTo>
                    <a:pt x="2897" y="1"/>
                    <a:pt x="2248" y="131"/>
                    <a:pt x="1758" y="1402"/>
                  </a:cubicBezTo>
                  <a:cubicBezTo>
                    <a:pt x="1758" y="1402"/>
                    <a:pt x="320" y="1539"/>
                    <a:pt x="1" y="2931"/>
                  </a:cubicBezTo>
                  <a:cubicBezTo>
                    <a:pt x="1" y="2931"/>
                    <a:pt x="772" y="1697"/>
                    <a:pt x="1968" y="1697"/>
                  </a:cubicBezTo>
                  <a:cubicBezTo>
                    <a:pt x="1989" y="1697"/>
                    <a:pt x="2010" y="1698"/>
                    <a:pt x="2032" y="1698"/>
                  </a:cubicBezTo>
                  <a:cubicBezTo>
                    <a:pt x="2032" y="1698"/>
                    <a:pt x="2573" y="9"/>
                    <a:pt x="3229" y="9"/>
                  </a:cubicBezTo>
                  <a:cubicBezTo>
                    <a:pt x="3233" y="9"/>
                    <a:pt x="3237" y="9"/>
                    <a:pt x="3242" y="9"/>
                  </a:cubicBezTo>
                  <a:cubicBezTo>
                    <a:pt x="3242" y="9"/>
                    <a:pt x="3205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6573150" y="1306654"/>
              <a:ext cx="354351" cy="299379"/>
            </a:xfrm>
            <a:custGeom>
              <a:avLst/>
              <a:gdLst/>
              <a:ahLst/>
              <a:cxnLst/>
              <a:rect l="l" t="t" r="r" b="b"/>
              <a:pathLst>
                <a:path w="3242" h="2932" extrusionOk="0">
                  <a:moveTo>
                    <a:pt x="3142" y="1"/>
                  </a:moveTo>
                  <a:cubicBezTo>
                    <a:pt x="2897" y="1"/>
                    <a:pt x="2248" y="131"/>
                    <a:pt x="1758" y="1402"/>
                  </a:cubicBezTo>
                  <a:cubicBezTo>
                    <a:pt x="1758" y="1402"/>
                    <a:pt x="320" y="1539"/>
                    <a:pt x="1" y="2931"/>
                  </a:cubicBezTo>
                  <a:cubicBezTo>
                    <a:pt x="1" y="2931"/>
                    <a:pt x="772" y="1697"/>
                    <a:pt x="1968" y="1697"/>
                  </a:cubicBezTo>
                  <a:cubicBezTo>
                    <a:pt x="1989" y="1697"/>
                    <a:pt x="2010" y="1698"/>
                    <a:pt x="2032" y="1698"/>
                  </a:cubicBezTo>
                  <a:cubicBezTo>
                    <a:pt x="2032" y="1698"/>
                    <a:pt x="2573" y="9"/>
                    <a:pt x="3229" y="9"/>
                  </a:cubicBezTo>
                  <a:cubicBezTo>
                    <a:pt x="3233" y="9"/>
                    <a:pt x="3237" y="9"/>
                    <a:pt x="3242" y="9"/>
                  </a:cubicBezTo>
                  <a:cubicBezTo>
                    <a:pt x="3242" y="9"/>
                    <a:pt x="3205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7183225" y="577291"/>
              <a:ext cx="237695" cy="200835"/>
            </a:xfrm>
            <a:custGeom>
              <a:avLst/>
              <a:gdLst/>
              <a:ahLst/>
              <a:cxnLst/>
              <a:rect l="l" t="t" r="r" b="b"/>
              <a:pathLst>
                <a:path w="3242" h="2932" extrusionOk="0">
                  <a:moveTo>
                    <a:pt x="3142" y="1"/>
                  </a:moveTo>
                  <a:cubicBezTo>
                    <a:pt x="2897" y="1"/>
                    <a:pt x="2248" y="131"/>
                    <a:pt x="1758" y="1402"/>
                  </a:cubicBezTo>
                  <a:cubicBezTo>
                    <a:pt x="1758" y="1402"/>
                    <a:pt x="320" y="1539"/>
                    <a:pt x="1" y="2931"/>
                  </a:cubicBezTo>
                  <a:cubicBezTo>
                    <a:pt x="1" y="2931"/>
                    <a:pt x="772" y="1697"/>
                    <a:pt x="1968" y="1697"/>
                  </a:cubicBezTo>
                  <a:cubicBezTo>
                    <a:pt x="1989" y="1697"/>
                    <a:pt x="2010" y="1698"/>
                    <a:pt x="2032" y="1698"/>
                  </a:cubicBezTo>
                  <a:cubicBezTo>
                    <a:pt x="2032" y="1698"/>
                    <a:pt x="2573" y="9"/>
                    <a:pt x="3229" y="9"/>
                  </a:cubicBezTo>
                  <a:cubicBezTo>
                    <a:pt x="3233" y="9"/>
                    <a:pt x="3237" y="9"/>
                    <a:pt x="3242" y="9"/>
                  </a:cubicBezTo>
                  <a:cubicBezTo>
                    <a:pt x="3242" y="9"/>
                    <a:pt x="3205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5289345" y="1162362"/>
              <a:ext cx="408443" cy="345133"/>
            </a:xfrm>
            <a:custGeom>
              <a:avLst/>
              <a:gdLst/>
              <a:ahLst/>
              <a:cxnLst/>
              <a:rect l="l" t="t" r="r" b="b"/>
              <a:pathLst>
                <a:path w="3242" h="2932" extrusionOk="0">
                  <a:moveTo>
                    <a:pt x="3142" y="1"/>
                  </a:moveTo>
                  <a:cubicBezTo>
                    <a:pt x="2897" y="1"/>
                    <a:pt x="2248" y="131"/>
                    <a:pt x="1758" y="1402"/>
                  </a:cubicBezTo>
                  <a:cubicBezTo>
                    <a:pt x="1758" y="1402"/>
                    <a:pt x="320" y="1539"/>
                    <a:pt x="1" y="2931"/>
                  </a:cubicBezTo>
                  <a:cubicBezTo>
                    <a:pt x="1" y="2931"/>
                    <a:pt x="772" y="1697"/>
                    <a:pt x="1968" y="1697"/>
                  </a:cubicBezTo>
                  <a:cubicBezTo>
                    <a:pt x="1989" y="1697"/>
                    <a:pt x="2010" y="1698"/>
                    <a:pt x="2032" y="1698"/>
                  </a:cubicBezTo>
                  <a:cubicBezTo>
                    <a:pt x="2032" y="1698"/>
                    <a:pt x="2573" y="9"/>
                    <a:pt x="3229" y="9"/>
                  </a:cubicBezTo>
                  <a:cubicBezTo>
                    <a:pt x="3233" y="9"/>
                    <a:pt x="3237" y="9"/>
                    <a:pt x="3242" y="9"/>
                  </a:cubicBezTo>
                  <a:cubicBezTo>
                    <a:pt x="3242" y="9"/>
                    <a:pt x="3205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6573138" y="138306"/>
              <a:ext cx="408460" cy="345140"/>
            </a:xfrm>
            <a:custGeom>
              <a:avLst/>
              <a:gdLst/>
              <a:ahLst/>
              <a:cxnLst/>
              <a:rect l="l" t="t" r="r" b="b"/>
              <a:pathLst>
                <a:path w="3242" h="2932" extrusionOk="0">
                  <a:moveTo>
                    <a:pt x="3142" y="1"/>
                  </a:moveTo>
                  <a:cubicBezTo>
                    <a:pt x="2897" y="1"/>
                    <a:pt x="2248" y="131"/>
                    <a:pt x="1758" y="1402"/>
                  </a:cubicBezTo>
                  <a:cubicBezTo>
                    <a:pt x="1758" y="1402"/>
                    <a:pt x="320" y="1539"/>
                    <a:pt x="1" y="2931"/>
                  </a:cubicBezTo>
                  <a:cubicBezTo>
                    <a:pt x="1" y="2931"/>
                    <a:pt x="772" y="1697"/>
                    <a:pt x="1968" y="1697"/>
                  </a:cubicBezTo>
                  <a:cubicBezTo>
                    <a:pt x="1989" y="1697"/>
                    <a:pt x="2010" y="1698"/>
                    <a:pt x="2032" y="1698"/>
                  </a:cubicBezTo>
                  <a:cubicBezTo>
                    <a:pt x="2032" y="1698"/>
                    <a:pt x="2573" y="9"/>
                    <a:pt x="3229" y="9"/>
                  </a:cubicBezTo>
                  <a:cubicBezTo>
                    <a:pt x="3233" y="9"/>
                    <a:pt x="3237" y="9"/>
                    <a:pt x="3242" y="9"/>
                  </a:cubicBezTo>
                  <a:cubicBezTo>
                    <a:pt x="3242" y="9"/>
                    <a:pt x="3205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" name="Google Shape;713;p25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Quicksand"/>
              <a:buNone/>
              <a:defRPr sz="85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25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25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716" name="Google Shape;716;p25"/>
          <p:cNvGrpSpPr/>
          <p:nvPr/>
        </p:nvGrpSpPr>
        <p:grpSpPr>
          <a:xfrm>
            <a:off x="7621073" y="2661951"/>
            <a:ext cx="1958601" cy="2085722"/>
            <a:chOff x="471185" y="2595372"/>
            <a:chExt cx="1558031" cy="1659285"/>
          </a:xfrm>
        </p:grpSpPr>
        <p:sp>
          <p:nvSpPr>
            <p:cNvPr id="717" name="Google Shape;717;p25"/>
            <p:cNvSpPr/>
            <p:nvPr/>
          </p:nvSpPr>
          <p:spPr>
            <a:xfrm>
              <a:off x="1593947" y="3366740"/>
              <a:ext cx="364779" cy="876217"/>
            </a:xfrm>
            <a:custGeom>
              <a:avLst/>
              <a:gdLst/>
              <a:ahLst/>
              <a:cxnLst/>
              <a:rect l="l" t="t" r="r" b="b"/>
              <a:pathLst>
                <a:path w="9930" h="23854" extrusionOk="0">
                  <a:moveTo>
                    <a:pt x="0" y="1"/>
                  </a:moveTo>
                  <a:lnTo>
                    <a:pt x="0" y="23853"/>
                  </a:lnTo>
                  <a:lnTo>
                    <a:pt x="9929" y="23853"/>
                  </a:lnTo>
                  <a:lnTo>
                    <a:pt x="9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1593609" y="3366740"/>
              <a:ext cx="364779" cy="876217"/>
            </a:xfrm>
            <a:custGeom>
              <a:avLst/>
              <a:gdLst/>
              <a:ahLst/>
              <a:cxnLst/>
              <a:rect l="l" t="t" r="r" b="b"/>
              <a:pathLst>
                <a:path w="9930" h="23854" extrusionOk="0">
                  <a:moveTo>
                    <a:pt x="0" y="1"/>
                  </a:moveTo>
                  <a:lnTo>
                    <a:pt x="0" y="23853"/>
                  </a:lnTo>
                  <a:lnTo>
                    <a:pt x="9929" y="23853"/>
                  </a:lnTo>
                  <a:lnTo>
                    <a:pt x="9929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1593947" y="3366740"/>
              <a:ext cx="364779" cy="231451"/>
            </a:xfrm>
            <a:custGeom>
              <a:avLst/>
              <a:gdLst/>
              <a:ahLst/>
              <a:cxnLst/>
              <a:rect l="l" t="t" r="r" b="b"/>
              <a:pathLst>
                <a:path w="9930" h="6301" extrusionOk="0">
                  <a:moveTo>
                    <a:pt x="0" y="1"/>
                  </a:moveTo>
                  <a:lnTo>
                    <a:pt x="0" y="6301"/>
                  </a:lnTo>
                  <a:lnTo>
                    <a:pt x="9929" y="6301"/>
                  </a:lnTo>
                  <a:lnTo>
                    <a:pt x="9929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684143" y="2765595"/>
              <a:ext cx="909816" cy="1489062"/>
            </a:xfrm>
            <a:custGeom>
              <a:avLst/>
              <a:gdLst/>
              <a:ahLst/>
              <a:cxnLst/>
              <a:rect l="l" t="t" r="r" b="b"/>
              <a:pathLst>
                <a:path w="24767" h="40538" extrusionOk="0">
                  <a:moveTo>
                    <a:pt x="11939" y="0"/>
                  </a:moveTo>
                  <a:lnTo>
                    <a:pt x="1" y="15841"/>
                  </a:lnTo>
                  <a:lnTo>
                    <a:pt x="1" y="40538"/>
                  </a:lnTo>
                  <a:lnTo>
                    <a:pt x="24766" y="40218"/>
                  </a:lnTo>
                  <a:lnTo>
                    <a:pt x="24766" y="16366"/>
                  </a:lnTo>
                  <a:lnTo>
                    <a:pt x="119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471185" y="2595372"/>
              <a:ext cx="1556278" cy="914786"/>
            </a:xfrm>
            <a:custGeom>
              <a:avLst/>
              <a:gdLst/>
              <a:ahLst/>
              <a:cxnLst/>
              <a:rect l="l" t="t" r="r" b="b"/>
              <a:pathLst>
                <a:path w="42365" h="24904" extrusionOk="0">
                  <a:moveTo>
                    <a:pt x="17165" y="1"/>
                  </a:moveTo>
                  <a:lnTo>
                    <a:pt x="0" y="22735"/>
                  </a:lnTo>
                  <a:lnTo>
                    <a:pt x="1073" y="24561"/>
                  </a:lnTo>
                  <a:lnTo>
                    <a:pt x="5798" y="24378"/>
                  </a:lnTo>
                  <a:lnTo>
                    <a:pt x="5798" y="20475"/>
                  </a:lnTo>
                  <a:lnTo>
                    <a:pt x="17733" y="4638"/>
                  </a:lnTo>
                  <a:lnTo>
                    <a:pt x="17733" y="4638"/>
                  </a:lnTo>
                  <a:lnTo>
                    <a:pt x="33348" y="24561"/>
                  </a:lnTo>
                  <a:lnTo>
                    <a:pt x="42364" y="24903"/>
                  </a:lnTo>
                  <a:lnTo>
                    <a:pt x="42364" y="23054"/>
                  </a:lnTo>
                  <a:lnTo>
                    <a:pt x="30837" y="6871"/>
                  </a:lnTo>
                  <a:lnTo>
                    <a:pt x="28144" y="6871"/>
                  </a:lnTo>
                  <a:lnTo>
                    <a:pt x="23282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684143" y="2765595"/>
              <a:ext cx="909816" cy="705154"/>
            </a:xfrm>
            <a:custGeom>
              <a:avLst/>
              <a:gdLst/>
              <a:ahLst/>
              <a:cxnLst/>
              <a:rect l="l" t="t" r="r" b="b"/>
              <a:pathLst>
                <a:path w="24767" h="19197" extrusionOk="0">
                  <a:moveTo>
                    <a:pt x="11939" y="0"/>
                  </a:moveTo>
                  <a:lnTo>
                    <a:pt x="1" y="15841"/>
                  </a:lnTo>
                  <a:lnTo>
                    <a:pt x="1" y="18420"/>
                  </a:lnTo>
                  <a:lnTo>
                    <a:pt x="11939" y="2328"/>
                  </a:lnTo>
                  <a:lnTo>
                    <a:pt x="24766" y="19196"/>
                  </a:lnTo>
                  <a:lnTo>
                    <a:pt x="24766" y="16366"/>
                  </a:lnTo>
                  <a:lnTo>
                    <a:pt x="11939" y="0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3" name="Google Shape;723;p25"/>
            <p:cNvGrpSpPr/>
            <p:nvPr/>
          </p:nvGrpSpPr>
          <p:grpSpPr>
            <a:xfrm>
              <a:off x="1682897" y="3630722"/>
              <a:ext cx="186210" cy="348004"/>
              <a:chOff x="-2154250" y="3156775"/>
              <a:chExt cx="126725" cy="236850"/>
            </a:xfrm>
          </p:grpSpPr>
          <p:sp>
            <p:nvSpPr>
              <p:cNvPr id="724" name="Google Shape;724;p25"/>
              <p:cNvSpPr/>
              <p:nvPr/>
            </p:nvSpPr>
            <p:spPr>
              <a:xfrm>
                <a:off x="-2142825" y="3171625"/>
                <a:ext cx="1044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8286" extrusionOk="0">
                    <a:moveTo>
                      <a:pt x="0" y="0"/>
                    </a:moveTo>
                    <a:lnTo>
                      <a:pt x="0" y="8286"/>
                    </a:lnTo>
                    <a:lnTo>
                      <a:pt x="4177" y="8286"/>
                    </a:lnTo>
                    <a:lnTo>
                      <a:pt x="4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5"/>
              <p:cNvSpPr/>
              <p:nvPr/>
            </p:nvSpPr>
            <p:spPr>
              <a:xfrm>
                <a:off x="-2154250" y="3156775"/>
                <a:ext cx="1267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9474" extrusionOk="0">
                    <a:moveTo>
                      <a:pt x="4954" y="115"/>
                    </a:moveTo>
                    <a:lnTo>
                      <a:pt x="4954" y="9359"/>
                    </a:lnTo>
                    <a:lnTo>
                      <a:pt x="138" y="9359"/>
                    </a:lnTo>
                    <a:lnTo>
                      <a:pt x="138" y="115"/>
                    </a:lnTo>
                    <a:close/>
                    <a:moveTo>
                      <a:pt x="1" y="1"/>
                    </a:moveTo>
                    <a:lnTo>
                      <a:pt x="1" y="9473"/>
                    </a:lnTo>
                    <a:lnTo>
                      <a:pt x="5068" y="947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5"/>
              <p:cNvSpPr/>
              <p:nvPr/>
            </p:nvSpPr>
            <p:spPr>
              <a:xfrm>
                <a:off x="-2079475" y="3189875"/>
                <a:ext cx="26250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1" extrusionOk="0">
                    <a:moveTo>
                      <a:pt x="0" y="1"/>
                    </a:moveTo>
                    <a:lnTo>
                      <a:pt x="0" y="3151"/>
                    </a:lnTo>
                    <a:lnTo>
                      <a:pt x="1050" y="3151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5"/>
              <p:cNvSpPr/>
              <p:nvPr/>
            </p:nvSpPr>
            <p:spPr>
              <a:xfrm>
                <a:off x="-2127425" y="3189875"/>
                <a:ext cx="262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1" extrusionOk="0">
                    <a:moveTo>
                      <a:pt x="1" y="1"/>
                    </a:moveTo>
                    <a:lnTo>
                      <a:pt x="1" y="3151"/>
                    </a:lnTo>
                    <a:lnTo>
                      <a:pt x="1051" y="3151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5"/>
              <p:cNvSpPr/>
              <p:nvPr/>
            </p:nvSpPr>
            <p:spPr>
              <a:xfrm>
                <a:off x="-2079475" y="3286900"/>
                <a:ext cx="262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0" extrusionOk="0">
                    <a:moveTo>
                      <a:pt x="0" y="0"/>
                    </a:moveTo>
                    <a:lnTo>
                      <a:pt x="0" y="3150"/>
                    </a:lnTo>
                    <a:lnTo>
                      <a:pt x="1050" y="3150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5"/>
              <p:cNvSpPr/>
              <p:nvPr/>
            </p:nvSpPr>
            <p:spPr>
              <a:xfrm>
                <a:off x="-2127425" y="3286900"/>
                <a:ext cx="262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0" extrusionOk="0">
                    <a:moveTo>
                      <a:pt x="1" y="0"/>
                    </a:moveTo>
                    <a:lnTo>
                      <a:pt x="1" y="3150"/>
                    </a:lnTo>
                    <a:lnTo>
                      <a:pt x="1051" y="315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0" name="Google Shape;730;p25"/>
            <p:cNvSpPr/>
            <p:nvPr/>
          </p:nvSpPr>
          <p:spPr>
            <a:xfrm>
              <a:off x="1101721" y="2595372"/>
              <a:ext cx="925759" cy="846868"/>
            </a:xfrm>
            <a:custGeom>
              <a:avLst/>
              <a:gdLst/>
              <a:ahLst/>
              <a:cxnLst/>
              <a:rect l="l" t="t" r="r" b="b"/>
              <a:pathLst>
                <a:path w="25201" h="23055" extrusionOk="0">
                  <a:moveTo>
                    <a:pt x="1" y="1"/>
                  </a:moveTo>
                  <a:lnTo>
                    <a:pt x="17257" y="22735"/>
                  </a:lnTo>
                  <a:lnTo>
                    <a:pt x="25200" y="23054"/>
                  </a:lnTo>
                  <a:lnTo>
                    <a:pt x="13673" y="6871"/>
                  </a:lnTo>
                  <a:lnTo>
                    <a:pt x="10980" y="6871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1" name="Google Shape;731;p25"/>
            <p:cNvGrpSpPr/>
            <p:nvPr/>
          </p:nvGrpSpPr>
          <p:grpSpPr>
            <a:xfrm>
              <a:off x="1250220" y="3630722"/>
              <a:ext cx="186210" cy="348004"/>
              <a:chOff x="-2154250" y="3156775"/>
              <a:chExt cx="126725" cy="236850"/>
            </a:xfrm>
          </p:grpSpPr>
          <p:sp>
            <p:nvSpPr>
              <p:cNvPr id="732" name="Google Shape;732;p25"/>
              <p:cNvSpPr/>
              <p:nvPr/>
            </p:nvSpPr>
            <p:spPr>
              <a:xfrm>
                <a:off x="-2142825" y="3171625"/>
                <a:ext cx="1044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8286" extrusionOk="0">
                    <a:moveTo>
                      <a:pt x="0" y="0"/>
                    </a:moveTo>
                    <a:lnTo>
                      <a:pt x="0" y="8286"/>
                    </a:lnTo>
                    <a:lnTo>
                      <a:pt x="4177" y="8286"/>
                    </a:lnTo>
                    <a:lnTo>
                      <a:pt x="4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5"/>
              <p:cNvSpPr/>
              <p:nvPr/>
            </p:nvSpPr>
            <p:spPr>
              <a:xfrm>
                <a:off x="-2154250" y="3156775"/>
                <a:ext cx="1267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9474" extrusionOk="0">
                    <a:moveTo>
                      <a:pt x="4954" y="115"/>
                    </a:moveTo>
                    <a:lnTo>
                      <a:pt x="4954" y="9359"/>
                    </a:lnTo>
                    <a:lnTo>
                      <a:pt x="138" y="9359"/>
                    </a:lnTo>
                    <a:lnTo>
                      <a:pt x="138" y="115"/>
                    </a:lnTo>
                    <a:close/>
                    <a:moveTo>
                      <a:pt x="1" y="1"/>
                    </a:moveTo>
                    <a:lnTo>
                      <a:pt x="1" y="9473"/>
                    </a:lnTo>
                    <a:lnTo>
                      <a:pt x="5068" y="947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5"/>
              <p:cNvSpPr/>
              <p:nvPr/>
            </p:nvSpPr>
            <p:spPr>
              <a:xfrm>
                <a:off x="-2079475" y="3189875"/>
                <a:ext cx="26250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1" extrusionOk="0">
                    <a:moveTo>
                      <a:pt x="0" y="1"/>
                    </a:moveTo>
                    <a:lnTo>
                      <a:pt x="0" y="3151"/>
                    </a:lnTo>
                    <a:lnTo>
                      <a:pt x="1050" y="3151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5"/>
              <p:cNvSpPr/>
              <p:nvPr/>
            </p:nvSpPr>
            <p:spPr>
              <a:xfrm>
                <a:off x="-2127425" y="3189875"/>
                <a:ext cx="262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1" extrusionOk="0">
                    <a:moveTo>
                      <a:pt x="1" y="1"/>
                    </a:moveTo>
                    <a:lnTo>
                      <a:pt x="1" y="3151"/>
                    </a:lnTo>
                    <a:lnTo>
                      <a:pt x="1051" y="3151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5"/>
              <p:cNvSpPr/>
              <p:nvPr/>
            </p:nvSpPr>
            <p:spPr>
              <a:xfrm>
                <a:off x="-2079475" y="3286900"/>
                <a:ext cx="262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0" extrusionOk="0">
                    <a:moveTo>
                      <a:pt x="0" y="0"/>
                    </a:moveTo>
                    <a:lnTo>
                      <a:pt x="0" y="3150"/>
                    </a:lnTo>
                    <a:lnTo>
                      <a:pt x="1050" y="3150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5"/>
              <p:cNvSpPr/>
              <p:nvPr/>
            </p:nvSpPr>
            <p:spPr>
              <a:xfrm>
                <a:off x="-2127425" y="3286900"/>
                <a:ext cx="262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0" extrusionOk="0">
                    <a:moveTo>
                      <a:pt x="1" y="0"/>
                    </a:moveTo>
                    <a:lnTo>
                      <a:pt x="1" y="3150"/>
                    </a:lnTo>
                    <a:lnTo>
                      <a:pt x="1051" y="315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8" name="Google Shape;738;p25"/>
            <p:cNvGrpSpPr/>
            <p:nvPr/>
          </p:nvGrpSpPr>
          <p:grpSpPr>
            <a:xfrm>
              <a:off x="782350" y="3630722"/>
              <a:ext cx="186210" cy="348004"/>
              <a:chOff x="-2154250" y="3156775"/>
              <a:chExt cx="126725" cy="236850"/>
            </a:xfrm>
          </p:grpSpPr>
          <p:sp>
            <p:nvSpPr>
              <p:cNvPr id="739" name="Google Shape;739;p25"/>
              <p:cNvSpPr/>
              <p:nvPr/>
            </p:nvSpPr>
            <p:spPr>
              <a:xfrm>
                <a:off x="-2142825" y="3171625"/>
                <a:ext cx="1044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8286" extrusionOk="0">
                    <a:moveTo>
                      <a:pt x="0" y="0"/>
                    </a:moveTo>
                    <a:lnTo>
                      <a:pt x="0" y="8286"/>
                    </a:lnTo>
                    <a:lnTo>
                      <a:pt x="4177" y="8286"/>
                    </a:lnTo>
                    <a:lnTo>
                      <a:pt x="4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5"/>
              <p:cNvSpPr/>
              <p:nvPr/>
            </p:nvSpPr>
            <p:spPr>
              <a:xfrm>
                <a:off x="-2154250" y="3156775"/>
                <a:ext cx="1267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9474" extrusionOk="0">
                    <a:moveTo>
                      <a:pt x="4954" y="115"/>
                    </a:moveTo>
                    <a:lnTo>
                      <a:pt x="4954" y="9359"/>
                    </a:lnTo>
                    <a:lnTo>
                      <a:pt x="138" y="9359"/>
                    </a:lnTo>
                    <a:lnTo>
                      <a:pt x="138" y="115"/>
                    </a:lnTo>
                    <a:close/>
                    <a:moveTo>
                      <a:pt x="1" y="1"/>
                    </a:moveTo>
                    <a:lnTo>
                      <a:pt x="1" y="9473"/>
                    </a:lnTo>
                    <a:lnTo>
                      <a:pt x="5068" y="947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5"/>
              <p:cNvSpPr/>
              <p:nvPr/>
            </p:nvSpPr>
            <p:spPr>
              <a:xfrm>
                <a:off x="-2079475" y="3189875"/>
                <a:ext cx="26250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1" extrusionOk="0">
                    <a:moveTo>
                      <a:pt x="0" y="1"/>
                    </a:moveTo>
                    <a:lnTo>
                      <a:pt x="0" y="3151"/>
                    </a:lnTo>
                    <a:lnTo>
                      <a:pt x="1050" y="3151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5"/>
              <p:cNvSpPr/>
              <p:nvPr/>
            </p:nvSpPr>
            <p:spPr>
              <a:xfrm>
                <a:off x="-2127425" y="3189875"/>
                <a:ext cx="262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1" extrusionOk="0">
                    <a:moveTo>
                      <a:pt x="1" y="1"/>
                    </a:moveTo>
                    <a:lnTo>
                      <a:pt x="1" y="3151"/>
                    </a:lnTo>
                    <a:lnTo>
                      <a:pt x="1051" y="3151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5"/>
              <p:cNvSpPr/>
              <p:nvPr/>
            </p:nvSpPr>
            <p:spPr>
              <a:xfrm>
                <a:off x="-2079475" y="3286900"/>
                <a:ext cx="262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0" extrusionOk="0">
                    <a:moveTo>
                      <a:pt x="0" y="0"/>
                    </a:moveTo>
                    <a:lnTo>
                      <a:pt x="0" y="3150"/>
                    </a:lnTo>
                    <a:lnTo>
                      <a:pt x="1050" y="3150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>
                <a:off x="-2127425" y="3286900"/>
                <a:ext cx="262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0" extrusionOk="0">
                    <a:moveTo>
                      <a:pt x="1" y="0"/>
                    </a:moveTo>
                    <a:lnTo>
                      <a:pt x="1" y="3150"/>
                    </a:lnTo>
                    <a:lnTo>
                      <a:pt x="1051" y="315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25"/>
            <p:cNvGrpSpPr/>
            <p:nvPr/>
          </p:nvGrpSpPr>
          <p:grpSpPr>
            <a:xfrm>
              <a:off x="1023045" y="3059332"/>
              <a:ext cx="186210" cy="348004"/>
              <a:chOff x="-2154250" y="3156775"/>
              <a:chExt cx="126725" cy="236850"/>
            </a:xfrm>
          </p:grpSpPr>
          <p:sp>
            <p:nvSpPr>
              <p:cNvPr id="746" name="Google Shape;746;p25"/>
              <p:cNvSpPr/>
              <p:nvPr/>
            </p:nvSpPr>
            <p:spPr>
              <a:xfrm>
                <a:off x="-2142825" y="3171625"/>
                <a:ext cx="1044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8286" extrusionOk="0">
                    <a:moveTo>
                      <a:pt x="0" y="0"/>
                    </a:moveTo>
                    <a:lnTo>
                      <a:pt x="0" y="8286"/>
                    </a:lnTo>
                    <a:lnTo>
                      <a:pt x="4177" y="8286"/>
                    </a:lnTo>
                    <a:lnTo>
                      <a:pt x="4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5"/>
              <p:cNvSpPr/>
              <p:nvPr/>
            </p:nvSpPr>
            <p:spPr>
              <a:xfrm>
                <a:off x="-2154250" y="3156775"/>
                <a:ext cx="1267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9474" extrusionOk="0">
                    <a:moveTo>
                      <a:pt x="4954" y="115"/>
                    </a:moveTo>
                    <a:lnTo>
                      <a:pt x="4954" y="9359"/>
                    </a:lnTo>
                    <a:lnTo>
                      <a:pt x="138" y="9359"/>
                    </a:lnTo>
                    <a:lnTo>
                      <a:pt x="138" y="115"/>
                    </a:lnTo>
                    <a:close/>
                    <a:moveTo>
                      <a:pt x="1" y="1"/>
                    </a:moveTo>
                    <a:lnTo>
                      <a:pt x="1" y="9473"/>
                    </a:lnTo>
                    <a:lnTo>
                      <a:pt x="5068" y="947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5"/>
              <p:cNvSpPr/>
              <p:nvPr/>
            </p:nvSpPr>
            <p:spPr>
              <a:xfrm>
                <a:off x="-2079475" y="3189875"/>
                <a:ext cx="26250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1" extrusionOk="0">
                    <a:moveTo>
                      <a:pt x="0" y="1"/>
                    </a:moveTo>
                    <a:lnTo>
                      <a:pt x="0" y="3151"/>
                    </a:lnTo>
                    <a:lnTo>
                      <a:pt x="1050" y="3151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5"/>
              <p:cNvSpPr/>
              <p:nvPr/>
            </p:nvSpPr>
            <p:spPr>
              <a:xfrm>
                <a:off x="-2127425" y="3189875"/>
                <a:ext cx="262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1" extrusionOk="0">
                    <a:moveTo>
                      <a:pt x="1" y="1"/>
                    </a:moveTo>
                    <a:lnTo>
                      <a:pt x="1" y="3151"/>
                    </a:lnTo>
                    <a:lnTo>
                      <a:pt x="1051" y="3151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5"/>
              <p:cNvSpPr/>
              <p:nvPr/>
            </p:nvSpPr>
            <p:spPr>
              <a:xfrm>
                <a:off x="-2079475" y="3286900"/>
                <a:ext cx="262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0" extrusionOk="0">
                    <a:moveTo>
                      <a:pt x="0" y="0"/>
                    </a:moveTo>
                    <a:lnTo>
                      <a:pt x="0" y="3150"/>
                    </a:lnTo>
                    <a:lnTo>
                      <a:pt x="1050" y="3150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-2127425" y="3286900"/>
                <a:ext cx="262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0" extrusionOk="0">
                    <a:moveTo>
                      <a:pt x="1" y="0"/>
                    </a:moveTo>
                    <a:lnTo>
                      <a:pt x="1" y="3150"/>
                    </a:lnTo>
                    <a:lnTo>
                      <a:pt x="1051" y="315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2" name="Google Shape;752;p25"/>
            <p:cNvSpPr/>
            <p:nvPr/>
          </p:nvSpPr>
          <p:spPr>
            <a:xfrm>
              <a:off x="510602" y="2741278"/>
              <a:ext cx="612115" cy="756285"/>
            </a:xfrm>
            <a:custGeom>
              <a:avLst/>
              <a:gdLst/>
              <a:ahLst/>
              <a:cxnLst/>
              <a:rect l="l" t="t" r="r" b="b"/>
              <a:pathLst>
                <a:path w="16663" h="20589" extrusionOk="0">
                  <a:moveTo>
                    <a:pt x="16138" y="0"/>
                  </a:moveTo>
                  <a:lnTo>
                    <a:pt x="0" y="20589"/>
                  </a:lnTo>
                  <a:lnTo>
                    <a:pt x="4725" y="20406"/>
                  </a:lnTo>
                  <a:lnTo>
                    <a:pt x="4725" y="16503"/>
                  </a:lnTo>
                  <a:lnTo>
                    <a:pt x="16663" y="662"/>
                  </a:lnTo>
                  <a:lnTo>
                    <a:pt x="16138" y="0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1696256" y="3430472"/>
              <a:ext cx="331239" cy="79710"/>
            </a:xfrm>
            <a:custGeom>
              <a:avLst/>
              <a:gdLst/>
              <a:ahLst/>
              <a:cxnLst/>
              <a:rect l="l" t="t" r="r" b="b"/>
              <a:pathLst>
                <a:path w="9017" h="2170" extrusionOk="0">
                  <a:moveTo>
                    <a:pt x="1073" y="1"/>
                  </a:moveTo>
                  <a:lnTo>
                    <a:pt x="0" y="1827"/>
                  </a:lnTo>
                  <a:lnTo>
                    <a:pt x="9016" y="2169"/>
                  </a:lnTo>
                  <a:lnTo>
                    <a:pt x="9016" y="320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000000">
                <a:alpha val="13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471185" y="2595372"/>
              <a:ext cx="1264455" cy="902187"/>
            </a:xfrm>
            <a:custGeom>
              <a:avLst/>
              <a:gdLst/>
              <a:ahLst/>
              <a:cxnLst/>
              <a:rect l="l" t="t" r="r" b="b"/>
              <a:pathLst>
                <a:path w="34421" h="24561" extrusionOk="0">
                  <a:moveTo>
                    <a:pt x="17165" y="1"/>
                  </a:moveTo>
                  <a:lnTo>
                    <a:pt x="0" y="22735"/>
                  </a:lnTo>
                  <a:lnTo>
                    <a:pt x="1073" y="24561"/>
                  </a:lnTo>
                  <a:lnTo>
                    <a:pt x="17211" y="3972"/>
                  </a:lnTo>
                  <a:lnTo>
                    <a:pt x="33348" y="24561"/>
                  </a:lnTo>
                  <a:lnTo>
                    <a:pt x="34421" y="22735"/>
                  </a:lnTo>
                  <a:lnTo>
                    <a:pt x="17165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03457" y="2595953"/>
              <a:ext cx="925759" cy="846868"/>
            </a:xfrm>
            <a:custGeom>
              <a:avLst/>
              <a:gdLst/>
              <a:ahLst/>
              <a:cxnLst/>
              <a:rect l="l" t="t" r="r" b="b"/>
              <a:pathLst>
                <a:path w="25201" h="23055" extrusionOk="0">
                  <a:moveTo>
                    <a:pt x="1" y="1"/>
                  </a:moveTo>
                  <a:lnTo>
                    <a:pt x="17257" y="22735"/>
                  </a:lnTo>
                  <a:lnTo>
                    <a:pt x="25200" y="23054"/>
                  </a:lnTo>
                  <a:lnTo>
                    <a:pt x="13673" y="6871"/>
                  </a:lnTo>
                  <a:lnTo>
                    <a:pt x="10980" y="6871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588069" y="2718613"/>
              <a:ext cx="68805" cy="340474"/>
            </a:xfrm>
            <a:custGeom>
              <a:avLst/>
              <a:gdLst/>
              <a:ahLst/>
              <a:cxnLst/>
              <a:rect l="l" t="t" r="r" b="b"/>
              <a:pathLst>
                <a:path w="1873" h="9269" extrusionOk="0">
                  <a:moveTo>
                    <a:pt x="1" y="1"/>
                  </a:moveTo>
                  <a:lnTo>
                    <a:pt x="1" y="9268"/>
                  </a:lnTo>
                  <a:lnTo>
                    <a:pt x="1872" y="9268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531055" y="2718613"/>
              <a:ext cx="57049" cy="340474"/>
            </a:xfrm>
            <a:custGeom>
              <a:avLst/>
              <a:gdLst/>
              <a:ahLst/>
              <a:cxnLst/>
              <a:rect l="l" t="t" r="r" b="b"/>
              <a:pathLst>
                <a:path w="1553" h="9269" extrusionOk="0">
                  <a:moveTo>
                    <a:pt x="1" y="1"/>
                  </a:moveTo>
                  <a:lnTo>
                    <a:pt x="1" y="7602"/>
                  </a:lnTo>
                  <a:lnTo>
                    <a:pt x="1553" y="9268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588071" y="2718613"/>
              <a:ext cx="68805" cy="340474"/>
            </a:xfrm>
            <a:custGeom>
              <a:avLst/>
              <a:gdLst/>
              <a:ahLst/>
              <a:cxnLst/>
              <a:rect l="l" t="t" r="r" b="b"/>
              <a:pathLst>
                <a:path w="1873" h="9269" extrusionOk="0">
                  <a:moveTo>
                    <a:pt x="1" y="1"/>
                  </a:moveTo>
                  <a:lnTo>
                    <a:pt x="1" y="9268"/>
                  </a:lnTo>
                  <a:lnTo>
                    <a:pt x="1872" y="9268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25"/>
          <p:cNvGrpSpPr/>
          <p:nvPr/>
        </p:nvGrpSpPr>
        <p:grpSpPr>
          <a:xfrm>
            <a:off x="-520975" y="1628775"/>
            <a:ext cx="1983125" cy="3116300"/>
            <a:chOff x="-520975" y="1628775"/>
            <a:chExt cx="1983125" cy="3116300"/>
          </a:xfrm>
        </p:grpSpPr>
        <p:sp>
          <p:nvSpPr>
            <p:cNvPr id="760" name="Google Shape;760;p25"/>
            <p:cNvSpPr/>
            <p:nvPr/>
          </p:nvSpPr>
          <p:spPr>
            <a:xfrm>
              <a:off x="-454675" y="1628775"/>
              <a:ext cx="1916825" cy="3116300"/>
            </a:xfrm>
            <a:custGeom>
              <a:avLst/>
              <a:gdLst/>
              <a:ahLst/>
              <a:cxnLst/>
              <a:rect l="l" t="t" r="r" b="b"/>
              <a:pathLst>
                <a:path w="76673" h="124652" extrusionOk="0">
                  <a:moveTo>
                    <a:pt x="76673" y="124652"/>
                  </a:moveTo>
                  <a:lnTo>
                    <a:pt x="65100" y="89692"/>
                  </a:lnTo>
                  <a:lnTo>
                    <a:pt x="45088" y="74502"/>
                  </a:lnTo>
                  <a:lnTo>
                    <a:pt x="39060" y="55937"/>
                  </a:lnTo>
                  <a:lnTo>
                    <a:pt x="32068" y="33755"/>
                  </a:lnTo>
                  <a:lnTo>
                    <a:pt x="24352" y="34719"/>
                  </a:lnTo>
                  <a:lnTo>
                    <a:pt x="19048" y="20735"/>
                  </a:lnTo>
                  <a:lnTo>
                    <a:pt x="6510" y="2170"/>
                  </a:lnTo>
                  <a:lnTo>
                    <a:pt x="3617" y="0"/>
                  </a:lnTo>
                  <a:lnTo>
                    <a:pt x="0" y="1171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761" name="Google Shape;761;p25"/>
            <p:cNvSpPr/>
            <p:nvPr/>
          </p:nvSpPr>
          <p:spPr>
            <a:xfrm>
              <a:off x="-520975" y="2141125"/>
              <a:ext cx="1603402" cy="2579850"/>
            </a:xfrm>
            <a:custGeom>
              <a:avLst/>
              <a:gdLst/>
              <a:ahLst/>
              <a:cxnLst/>
              <a:rect l="l" t="t" r="r" b="b"/>
              <a:pathLst>
                <a:path w="62688" h="103194" extrusionOk="0">
                  <a:moveTo>
                    <a:pt x="62688" y="103194"/>
                  </a:moveTo>
                  <a:lnTo>
                    <a:pt x="40506" y="84629"/>
                  </a:lnTo>
                  <a:lnTo>
                    <a:pt x="50150" y="67992"/>
                  </a:lnTo>
                  <a:lnTo>
                    <a:pt x="24834" y="60759"/>
                  </a:lnTo>
                  <a:lnTo>
                    <a:pt x="29174" y="33755"/>
                  </a:lnTo>
                  <a:lnTo>
                    <a:pt x="13743" y="27245"/>
                  </a:lnTo>
                  <a:lnTo>
                    <a:pt x="14949" y="5545"/>
                  </a:lnTo>
                  <a:lnTo>
                    <a:pt x="482" y="0"/>
                  </a:lnTo>
                  <a:lnTo>
                    <a:pt x="0" y="993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762" name="Google Shape;762;p25"/>
          <p:cNvSpPr/>
          <p:nvPr/>
        </p:nvSpPr>
        <p:spPr>
          <a:xfrm>
            <a:off x="-421950" y="4448450"/>
            <a:ext cx="9734750" cy="819750"/>
          </a:xfrm>
          <a:custGeom>
            <a:avLst/>
            <a:gdLst/>
            <a:ahLst/>
            <a:cxnLst/>
            <a:rect l="l" t="t" r="r" b="b"/>
            <a:pathLst>
              <a:path w="389390" h="32790" extrusionOk="0">
                <a:moveTo>
                  <a:pt x="389390" y="8921"/>
                </a:moveTo>
                <a:lnTo>
                  <a:pt x="292706" y="6992"/>
                </a:lnTo>
                <a:lnTo>
                  <a:pt x="156721" y="9644"/>
                </a:lnTo>
                <a:lnTo>
                  <a:pt x="76914" y="5545"/>
                </a:lnTo>
                <a:lnTo>
                  <a:pt x="0" y="0"/>
                </a:lnTo>
                <a:lnTo>
                  <a:pt x="2170" y="32790"/>
                </a:lnTo>
                <a:lnTo>
                  <a:pt x="389390" y="306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8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>
          <p15:clr>
            <a:srgbClr val="EA4335"/>
          </p15:clr>
        </p15:guide>
        <p15:guide id="6" orient="horz" pos="3240">
          <p15:clr>
            <a:srgbClr val="EA4335"/>
          </p15:clr>
        </p15:guide>
        <p15:guide id="7">
          <p15:clr>
            <a:srgbClr val="EA4335"/>
          </p15:clr>
        </p15:guide>
        <p15:guide id="8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1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399894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COMPUTER GRAPHIC Open World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785" name="Google Shape;785;p31"/>
          <p:cNvSpPr txBox="1">
            <a:spLocks noGrp="1"/>
          </p:cNvSpPr>
          <p:nvPr>
            <p:ph type="subTitle" idx="1"/>
          </p:nvPr>
        </p:nvSpPr>
        <p:spPr>
          <a:xfrm>
            <a:off x="492524" y="2102260"/>
            <a:ext cx="4534130" cy="12783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Yohanes</a:t>
            </a:r>
            <a:r>
              <a:rPr lang="en-US" dirty="0"/>
              <a:t> </a:t>
            </a:r>
            <a:r>
              <a:rPr lang="en-US" dirty="0" err="1"/>
              <a:t>Stefanus</a:t>
            </a:r>
            <a:r>
              <a:rPr lang="en-US" dirty="0"/>
              <a:t> - 41202009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Vaneza</a:t>
            </a:r>
            <a:r>
              <a:rPr lang="en-US" dirty="0"/>
              <a:t> Angelica Citra - 412020011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Kenny Vincentius Tanuwijaya - 412020033</a:t>
            </a:r>
            <a:endParaRPr dirty="0"/>
          </a:p>
        </p:txBody>
      </p:sp>
      <p:sp>
        <p:nvSpPr>
          <p:cNvPr id="786" name="Google Shape;786;p31"/>
          <p:cNvSpPr/>
          <p:nvPr/>
        </p:nvSpPr>
        <p:spPr>
          <a:xfrm>
            <a:off x="-3836856" y="599791"/>
            <a:ext cx="389097" cy="373055"/>
          </a:xfrm>
          <a:custGeom>
            <a:avLst/>
            <a:gdLst/>
            <a:ahLst/>
            <a:cxnLst/>
            <a:rect l="l" t="t" r="r" b="b"/>
            <a:pathLst>
              <a:path w="10592" h="10156" extrusionOk="0">
                <a:moveTo>
                  <a:pt x="10316" y="0"/>
                </a:moveTo>
                <a:cubicBezTo>
                  <a:pt x="9542" y="0"/>
                  <a:pt x="7302" y="410"/>
                  <a:pt x="5775" y="4860"/>
                </a:cubicBezTo>
                <a:cubicBezTo>
                  <a:pt x="5775" y="4860"/>
                  <a:pt x="913" y="5431"/>
                  <a:pt x="0" y="10156"/>
                </a:cubicBezTo>
                <a:cubicBezTo>
                  <a:pt x="0" y="10156"/>
                  <a:pt x="2482" y="5840"/>
                  <a:pt x="6538" y="5840"/>
                </a:cubicBezTo>
                <a:cubicBezTo>
                  <a:pt x="6580" y="5840"/>
                  <a:pt x="6623" y="5841"/>
                  <a:pt x="6665" y="5842"/>
                </a:cubicBezTo>
                <a:cubicBezTo>
                  <a:pt x="6665" y="5842"/>
                  <a:pt x="8308" y="21"/>
                  <a:pt x="10591" y="21"/>
                </a:cubicBezTo>
                <a:cubicBezTo>
                  <a:pt x="10591" y="21"/>
                  <a:pt x="10491" y="0"/>
                  <a:pt x="103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1"/>
          <p:cNvSpPr/>
          <p:nvPr/>
        </p:nvSpPr>
        <p:spPr>
          <a:xfrm>
            <a:off x="-3317005" y="999489"/>
            <a:ext cx="346338" cy="149465"/>
          </a:xfrm>
          <a:custGeom>
            <a:avLst/>
            <a:gdLst/>
            <a:ahLst/>
            <a:cxnLst/>
            <a:rect l="l" t="t" r="r" b="b"/>
            <a:pathLst>
              <a:path w="9428" h="4069" extrusionOk="0">
                <a:moveTo>
                  <a:pt x="8529" y="0"/>
                </a:moveTo>
                <a:cubicBezTo>
                  <a:pt x="7763" y="0"/>
                  <a:pt x="6553" y="372"/>
                  <a:pt x="5068" y="2105"/>
                </a:cubicBezTo>
                <a:cubicBezTo>
                  <a:pt x="5068" y="2105"/>
                  <a:pt x="4593" y="1980"/>
                  <a:pt x="3907" y="1980"/>
                </a:cubicBezTo>
                <a:cubicBezTo>
                  <a:pt x="2788" y="1980"/>
                  <a:pt x="1105" y="2313"/>
                  <a:pt x="1" y="4068"/>
                </a:cubicBezTo>
                <a:cubicBezTo>
                  <a:pt x="1" y="4068"/>
                  <a:pt x="1761" y="2657"/>
                  <a:pt x="3818" y="2657"/>
                </a:cubicBezTo>
                <a:cubicBezTo>
                  <a:pt x="4338" y="2657"/>
                  <a:pt x="4876" y="2747"/>
                  <a:pt x="5410" y="2972"/>
                </a:cubicBezTo>
                <a:cubicBezTo>
                  <a:pt x="5410" y="2972"/>
                  <a:pt x="7549" y="140"/>
                  <a:pt x="9047" y="140"/>
                </a:cubicBezTo>
                <a:cubicBezTo>
                  <a:pt x="9180" y="140"/>
                  <a:pt x="9307" y="162"/>
                  <a:pt x="9428" y="211"/>
                </a:cubicBezTo>
                <a:cubicBezTo>
                  <a:pt x="9428" y="211"/>
                  <a:pt x="9104" y="0"/>
                  <a:pt x="85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1"/>
          <p:cNvSpPr/>
          <p:nvPr/>
        </p:nvSpPr>
        <p:spPr>
          <a:xfrm>
            <a:off x="-2996667" y="629399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1" y="1"/>
                </a:moveTo>
                <a:cubicBezTo>
                  <a:pt x="4596" y="1"/>
                  <a:pt x="3882" y="222"/>
                  <a:pt x="3013" y="1247"/>
                </a:cubicBezTo>
                <a:cubicBezTo>
                  <a:pt x="3013" y="1247"/>
                  <a:pt x="2740" y="1177"/>
                  <a:pt x="2343" y="1177"/>
                </a:cubicBezTo>
                <a:cubicBezTo>
                  <a:pt x="1676" y="1177"/>
                  <a:pt x="658" y="1374"/>
                  <a:pt x="0" y="2434"/>
                </a:cubicBezTo>
                <a:cubicBezTo>
                  <a:pt x="0" y="2434"/>
                  <a:pt x="1037" y="1586"/>
                  <a:pt x="2258" y="1586"/>
                </a:cubicBezTo>
                <a:cubicBezTo>
                  <a:pt x="2564" y="1586"/>
                  <a:pt x="2881" y="1639"/>
                  <a:pt x="3196" y="1772"/>
                </a:cubicBezTo>
                <a:cubicBezTo>
                  <a:pt x="3196" y="1772"/>
                  <a:pt x="4492" y="89"/>
                  <a:pt x="5374" y="89"/>
                </a:cubicBezTo>
                <a:cubicBezTo>
                  <a:pt x="5450" y="89"/>
                  <a:pt x="5523" y="101"/>
                  <a:pt x="5592" y="128"/>
                </a:cubicBezTo>
                <a:cubicBezTo>
                  <a:pt x="5592" y="128"/>
                  <a:pt x="5397" y="1"/>
                  <a:pt x="50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1"/>
          <p:cNvSpPr/>
          <p:nvPr/>
        </p:nvSpPr>
        <p:spPr>
          <a:xfrm>
            <a:off x="-2371163" y="954711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9" y="1"/>
                </a:moveTo>
                <a:cubicBezTo>
                  <a:pt x="4608" y="1"/>
                  <a:pt x="3896" y="222"/>
                  <a:pt x="3014" y="1247"/>
                </a:cubicBezTo>
                <a:cubicBezTo>
                  <a:pt x="3014" y="1247"/>
                  <a:pt x="2741" y="1177"/>
                  <a:pt x="2344" y="1177"/>
                </a:cubicBezTo>
                <a:cubicBezTo>
                  <a:pt x="1677" y="1177"/>
                  <a:pt x="659" y="1375"/>
                  <a:pt x="1" y="2434"/>
                </a:cubicBezTo>
                <a:cubicBezTo>
                  <a:pt x="1" y="2434"/>
                  <a:pt x="1053" y="1587"/>
                  <a:pt x="2280" y="1587"/>
                </a:cubicBezTo>
                <a:cubicBezTo>
                  <a:pt x="2586" y="1587"/>
                  <a:pt x="2904" y="1640"/>
                  <a:pt x="3219" y="1772"/>
                </a:cubicBezTo>
                <a:cubicBezTo>
                  <a:pt x="3219" y="1772"/>
                  <a:pt x="4496" y="89"/>
                  <a:pt x="5375" y="89"/>
                </a:cubicBezTo>
                <a:cubicBezTo>
                  <a:pt x="5451" y="89"/>
                  <a:pt x="5524" y="101"/>
                  <a:pt x="5593" y="129"/>
                </a:cubicBezTo>
                <a:cubicBezTo>
                  <a:pt x="5593" y="129"/>
                  <a:pt x="5402" y="1"/>
                  <a:pt x="50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1"/>
          <p:cNvSpPr/>
          <p:nvPr/>
        </p:nvSpPr>
        <p:spPr>
          <a:xfrm>
            <a:off x="-2562337" y="715098"/>
            <a:ext cx="119095" cy="107700"/>
          </a:xfrm>
          <a:custGeom>
            <a:avLst/>
            <a:gdLst/>
            <a:ahLst/>
            <a:cxnLst/>
            <a:rect l="l" t="t" r="r" b="b"/>
            <a:pathLst>
              <a:path w="3242" h="2932" extrusionOk="0">
                <a:moveTo>
                  <a:pt x="3142" y="1"/>
                </a:moveTo>
                <a:cubicBezTo>
                  <a:pt x="2897" y="1"/>
                  <a:pt x="2248" y="131"/>
                  <a:pt x="1758" y="1402"/>
                </a:cubicBezTo>
                <a:cubicBezTo>
                  <a:pt x="1758" y="1402"/>
                  <a:pt x="320" y="1539"/>
                  <a:pt x="1" y="2931"/>
                </a:cubicBezTo>
                <a:cubicBezTo>
                  <a:pt x="1" y="2931"/>
                  <a:pt x="772" y="1697"/>
                  <a:pt x="1968" y="1697"/>
                </a:cubicBezTo>
                <a:cubicBezTo>
                  <a:pt x="1989" y="1697"/>
                  <a:pt x="2010" y="1698"/>
                  <a:pt x="2032" y="1698"/>
                </a:cubicBezTo>
                <a:cubicBezTo>
                  <a:pt x="2032" y="1698"/>
                  <a:pt x="2573" y="9"/>
                  <a:pt x="3229" y="9"/>
                </a:cubicBezTo>
                <a:cubicBezTo>
                  <a:pt x="3233" y="9"/>
                  <a:pt x="3237" y="9"/>
                  <a:pt x="3242" y="9"/>
                </a:cubicBezTo>
                <a:cubicBezTo>
                  <a:pt x="3242" y="9"/>
                  <a:pt x="3205" y="1"/>
                  <a:pt x="31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1"/>
          <p:cNvSpPr/>
          <p:nvPr/>
        </p:nvSpPr>
        <p:spPr>
          <a:xfrm>
            <a:off x="-4469981" y="599791"/>
            <a:ext cx="389097" cy="373055"/>
          </a:xfrm>
          <a:custGeom>
            <a:avLst/>
            <a:gdLst/>
            <a:ahLst/>
            <a:cxnLst/>
            <a:rect l="l" t="t" r="r" b="b"/>
            <a:pathLst>
              <a:path w="10592" h="10156" extrusionOk="0">
                <a:moveTo>
                  <a:pt x="10316" y="0"/>
                </a:moveTo>
                <a:cubicBezTo>
                  <a:pt x="9542" y="0"/>
                  <a:pt x="7302" y="410"/>
                  <a:pt x="5775" y="4860"/>
                </a:cubicBezTo>
                <a:cubicBezTo>
                  <a:pt x="5775" y="4860"/>
                  <a:pt x="913" y="5431"/>
                  <a:pt x="0" y="10156"/>
                </a:cubicBezTo>
                <a:cubicBezTo>
                  <a:pt x="0" y="10156"/>
                  <a:pt x="2482" y="5840"/>
                  <a:pt x="6538" y="5840"/>
                </a:cubicBezTo>
                <a:cubicBezTo>
                  <a:pt x="6580" y="5840"/>
                  <a:pt x="6623" y="5841"/>
                  <a:pt x="6665" y="5842"/>
                </a:cubicBezTo>
                <a:cubicBezTo>
                  <a:pt x="6665" y="5842"/>
                  <a:pt x="8308" y="21"/>
                  <a:pt x="10591" y="21"/>
                </a:cubicBezTo>
                <a:cubicBezTo>
                  <a:pt x="10591" y="21"/>
                  <a:pt x="10491" y="0"/>
                  <a:pt x="103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1"/>
          <p:cNvSpPr/>
          <p:nvPr/>
        </p:nvSpPr>
        <p:spPr>
          <a:xfrm>
            <a:off x="-3950130" y="999489"/>
            <a:ext cx="346338" cy="149465"/>
          </a:xfrm>
          <a:custGeom>
            <a:avLst/>
            <a:gdLst/>
            <a:ahLst/>
            <a:cxnLst/>
            <a:rect l="l" t="t" r="r" b="b"/>
            <a:pathLst>
              <a:path w="9428" h="4069" extrusionOk="0">
                <a:moveTo>
                  <a:pt x="8529" y="0"/>
                </a:moveTo>
                <a:cubicBezTo>
                  <a:pt x="7763" y="0"/>
                  <a:pt x="6553" y="372"/>
                  <a:pt x="5068" y="2105"/>
                </a:cubicBezTo>
                <a:cubicBezTo>
                  <a:pt x="5068" y="2105"/>
                  <a:pt x="4593" y="1980"/>
                  <a:pt x="3907" y="1980"/>
                </a:cubicBezTo>
                <a:cubicBezTo>
                  <a:pt x="2788" y="1980"/>
                  <a:pt x="1105" y="2313"/>
                  <a:pt x="1" y="4068"/>
                </a:cubicBezTo>
                <a:cubicBezTo>
                  <a:pt x="1" y="4068"/>
                  <a:pt x="1761" y="2657"/>
                  <a:pt x="3818" y="2657"/>
                </a:cubicBezTo>
                <a:cubicBezTo>
                  <a:pt x="4338" y="2657"/>
                  <a:pt x="4876" y="2747"/>
                  <a:pt x="5410" y="2972"/>
                </a:cubicBezTo>
                <a:cubicBezTo>
                  <a:pt x="5410" y="2972"/>
                  <a:pt x="7549" y="140"/>
                  <a:pt x="9047" y="140"/>
                </a:cubicBezTo>
                <a:cubicBezTo>
                  <a:pt x="9180" y="140"/>
                  <a:pt x="9307" y="162"/>
                  <a:pt x="9428" y="211"/>
                </a:cubicBezTo>
                <a:cubicBezTo>
                  <a:pt x="9428" y="211"/>
                  <a:pt x="9104" y="0"/>
                  <a:pt x="85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1"/>
          <p:cNvSpPr/>
          <p:nvPr/>
        </p:nvSpPr>
        <p:spPr>
          <a:xfrm>
            <a:off x="-3629792" y="629399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1" y="1"/>
                </a:moveTo>
                <a:cubicBezTo>
                  <a:pt x="4596" y="1"/>
                  <a:pt x="3882" y="222"/>
                  <a:pt x="3013" y="1247"/>
                </a:cubicBezTo>
                <a:cubicBezTo>
                  <a:pt x="3013" y="1247"/>
                  <a:pt x="2740" y="1177"/>
                  <a:pt x="2343" y="1177"/>
                </a:cubicBezTo>
                <a:cubicBezTo>
                  <a:pt x="1676" y="1177"/>
                  <a:pt x="658" y="1374"/>
                  <a:pt x="0" y="2434"/>
                </a:cubicBezTo>
                <a:cubicBezTo>
                  <a:pt x="0" y="2434"/>
                  <a:pt x="1037" y="1586"/>
                  <a:pt x="2258" y="1586"/>
                </a:cubicBezTo>
                <a:cubicBezTo>
                  <a:pt x="2564" y="1586"/>
                  <a:pt x="2881" y="1639"/>
                  <a:pt x="3196" y="1772"/>
                </a:cubicBezTo>
                <a:cubicBezTo>
                  <a:pt x="3196" y="1772"/>
                  <a:pt x="4492" y="89"/>
                  <a:pt x="5374" y="89"/>
                </a:cubicBezTo>
                <a:cubicBezTo>
                  <a:pt x="5450" y="89"/>
                  <a:pt x="5523" y="101"/>
                  <a:pt x="5592" y="128"/>
                </a:cubicBezTo>
                <a:cubicBezTo>
                  <a:pt x="5592" y="128"/>
                  <a:pt x="5397" y="1"/>
                  <a:pt x="50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1"/>
          <p:cNvSpPr/>
          <p:nvPr/>
        </p:nvSpPr>
        <p:spPr>
          <a:xfrm>
            <a:off x="-3004288" y="954711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9" y="1"/>
                </a:moveTo>
                <a:cubicBezTo>
                  <a:pt x="4608" y="1"/>
                  <a:pt x="3896" y="222"/>
                  <a:pt x="3014" y="1247"/>
                </a:cubicBezTo>
                <a:cubicBezTo>
                  <a:pt x="3014" y="1247"/>
                  <a:pt x="2741" y="1177"/>
                  <a:pt x="2344" y="1177"/>
                </a:cubicBezTo>
                <a:cubicBezTo>
                  <a:pt x="1677" y="1177"/>
                  <a:pt x="659" y="1375"/>
                  <a:pt x="1" y="2434"/>
                </a:cubicBezTo>
                <a:cubicBezTo>
                  <a:pt x="1" y="2434"/>
                  <a:pt x="1053" y="1587"/>
                  <a:pt x="2280" y="1587"/>
                </a:cubicBezTo>
                <a:cubicBezTo>
                  <a:pt x="2586" y="1587"/>
                  <a:pt x="2904" y="1640"/>
                  <a:pt x="3219" y="1772"/>
                </a:cubicBezTo>
                <a:cubicBezTo>
                  <a:pt x="3219" y="1772"/>
                  <a:pt x="4496" y="89"/>
                  <a:pt x="5375" y="89"/>
                </a:cubicBezTo>
                <a:cubicBezTo>
                  <a:pt x="5451" y="89"/>
                  <a:pt x="5524" y="101"/>
                  <a:pt x="5593" y="129"/>
                </a:cubicBezTo>
                <a:cubicBezTo>
                  <a:pt x="5593" y="129"/>
                  <a:pt x="5402" y="1"/>
                  <a:pt x="50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1"/>
          <p:cNvSpPr/>
          <p:nvPr/>
        </p:nvSpPr>
        <p:spPr>
          <a:xfrm>
            <a:off x="-3195462" y="715098"/>
            <a:ext cx="119095" cy="107700"/>
          </a:xfrm>
          <a:custGeom>
            <a:avLst/>
            <a:gdLst/>
            <a:ahLst/>
            <a:cxnLst/>
            <a:rect l="l" t="t" r="r" b="b"/>
            <a:pathLst>
              <a:path w="3242" h="2932" extrusionOk="0">
                <a:moveTo>
                  <a:pt x="3142" y="1"/>
                </a:moveTo>
                <a:cubicBezTo>
                  <a:pt x="2897" y="1"/>
                  <a:pt x="2248" y="131"/>
                  <a:pt x="1758" y="1402"/>
                </a:cubicBezTo>
                <a:cubicBezTo>
                  <a:pt x="1758" y="1402"/>
                  <a:pt x="320" y="1539"/>
                  <a:pt x="1" y="2931"/>
                </a:cubicBezTo>
                <a:cubicBezTo>
                  <a:pt x="1" y="2931"/>
                  <a:pt x="772" y="1697"/>
                  <a:pt x="1968" y="1697"/>
                </a:cubicBezTo>
                <a:cubicBezTo>
                  <a:pt x="1989" y="1697"/>
                  <a:pt x="2010" y="1698"/>
                  <a:pt x="2032" y="1698"/>
                </a:cubicBezTo>
                <a:cubicBezTo>
                  <a:pt x="2032" y="1698"/>
                  <a:pt x="2573" y="9"/>
                  <a:pt x="3229" y="9"/>
                </a:cubicBezTo>
                <a:cubicBezTo>
                  <a:pt x="3233" y="9"/>
                  <a:pt x="3237" y="9"/>
                  <a:pt x="3242" y="9"/>
                </a:cubicBezTo>
                <a:cubicBezTo>
                  <a:pt x="3242" y="9"/>
                  <a:pt x="3205" y="1"/>
                  <a:pt x="31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31"/>
          <p:cNvGrpSpPr/>
          <p:nvPr/>
        </p:nvGrpSpPr>
        <p:grpSpPr>
          <a:xfrm>
            <a:off x="-1108423" y="1725622"/>
            <a:ext cx="10784021" cy="4018595"/>
            <a:chOff x="-1108423" y="1725622"/>
            <a:chExt cx="10784021" cy="4018595"/>
          </a:xfrm>
        </p:grpSpPr>
        <p:sp>
          <p:nvSpPr>
            <p:cNvPr id="797" name="Google Shape;797;p31"/>
            <p:cNvSpPr/>
            <p:nvPr/>
          </p:nvSpPr>
          <p:spPr>
            <a:xfrm>
              <a:off x="4727953" y="2028747"/>
              <a:ext cx="2675504" cy="1800686"/>
            </a:xfrm>
            <a:custGeom>
              <a:avLst/>
              <a:gdLst/>
              <a:ahLst/>
              <a:cxnLst/>
              <a:rect l="l" t="t" r="r" b="b"/>
              <a:pathLst>
                <a:path w="66605" h="44830" extrusionOk="0">
                  <a:moveTo>
                    <a:pt x="33075" y="1"/>
                  </a:moveTo>
                  <a:lnTo>
                    <a:pt x="32367" y="6940"/>
                  </a:lnTo>
                  <a:lnTo>
                    <a:pt x="31043" y="16138"/>
                  </a:lnTo>
                  <a:lnTo>
                    <a:pt x="26227" y="18672"/>
                  </a:lnTo>
                  <a:cubicBezTo>
                    <a:pt x="26227" y="18672"/>
                    <a:pt x="21662" y="25885"/>
                    <a:pt x="17439" y="28144"/>
                  </a:cubicBezTo>
                  <a:cubicBezTo>
                    <a:pt x="13217" y="30427"/>
                    <a:pt x="1" y="44830"/>
                    <a:pt x="1" y="44830"/>
                  </a:cubicBezTo>
                  <a:lnTo>
                    <a:pt x="66605" y="44830"/>
                  </a:lnTo>
                  <a:lnTo>
                    <a:pt x="66605" y="15613"/>
                  </a:lnTo>
                  <a:lnTo>
                    <a:pt x="55854" y="6506"/>
                  </a:lnTo>
                  <a:lnTo>
                    <a:pt x="49943" y="1484"/>
                  </a:lnTo>
                  <a:lnTo>
                    <a:pt x="47523" y="3881"/>
                  </a:lnTo>
                  <a:lnTo>
                    <a:pt x="42707" y="663"/>
                  </a:lnTo>
                  <a:lnTo>
                    <a:pt x="38598" y="389"/>
                  </a:lnTo>
                  <a:lnTo>
                    <a:pt x="33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6380219" y="2293656"/>
              <a:ext cx="1023284" cy="1539400"/>
            </a:xfrm>
            <a:custGeom>
              <a:avLst/>
              <a:gdLst/>
              <a:ahLst/>
              <a:cxnLst/>
              <a:rect l="l" t="t" r="r" b="b"/>
              <a:pathLst>
                <a:path w="25474" h="38325" extrusionOk="0">
                  <a:moveTo>
                    <a:pt x="14723" y="1"/>
                  </a:moveTo>
                  <a:cubicBezTo>
                    <a:pt x="13970" y="298"/>
                    <a:pt x="845" y="9633"/>
                    <a:pt x="845" y="9633"/>
                  </a:cubicBezTo>
                  <a:lnTo>
                    <a:pt x="16846" y="10843"/>
                  </a:lnTo>
                  <a:lnTo>
                    <a:pt x="1" y="25246"/>
                  </a:lnTo>
                  <a:lnTo>
                    <a:pt x="15887" y="23511"/>
                  </a:lnTo>
                  <a:lnTo>
                    <a:pt x="480" y="38325"/>
                  </a:lnTo>
                  <a:lnTo>
                    <a:pt x="25474" y="38325"/>
                  </a:lnTo>
                  <a:lnTo>
                    <a:pt x="25474" y="9108"/>
                  </a:lnTo>
                  <a:lnTo>
                    <a:pt x="14723" y="1"/>
                  </a:lnTo>
                  <a:close/>
                </a:path>
              </a:pathLst>
            </a:custGeom>
            <a:solidFill>
              <a:srgbClr val="98A7C1">
                <a:alpha val="55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6173942" y="1725622"/>
              <a:ext cx="2984490" cy="2008791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3900993" y="2628377"/>
              <a:ext cx="2155668" cy="1202921"/>
            </a:xfrm>
            <a:custGeom>
              <a:avLst/>
              <a:gdLst/>
              <a:ahLst/>
              <a:cxnLst/>
              <a:rect l="l" t="t" r="r" b="b"/>
              <a:pathLst>
                <a:path w="53664" h="29948" extrusionOk="0">
                  <a:moveTo>
                    <a:pt x="37526" y="0"/>
                  </a:moveTo>
                  <a:lnTo>
                    <a:pt x="33600" y="754"/>
                  </a:lnTo>
                  <a:lnTo>
                    <a:pt x="31157" y="4794"/>
                  </a:lnTo>
                  <a:lnTo>
                    <a:pt x="24218" y="10660"/>
                  </a:lnTo>
                  <a:lnTo>
                    <a:pt x="21251" y="17462"/>
                  </a:lnTo>
                  <a:lnTo>
                    <a:pt x="16777" y="14586"/>
                  </a:lnTo>
                  <a:lnTo>
                    <a:pt x="13376" y="15339"/>
                  </a:lnTo>
                  <a:lnTo>
                    <a:pt x="6232" y="24583"/>
                  </a:lnTo>
                  <a:lnTo>
                    <a:pt x="1" y="29947"/>
                  </a:lnTo>
                  <a:lnTo>
                    <a:pt x="53663" y="29947"/>
                  </a:lnTo>
                  <a:lnTo>
                    <a:pt x="48390" y="11504"/>
                  </a:lnTo>
                  <a:lnTo>
                    <a:pt x="37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6173942" y="1725650"/>
              <a:ext cx="1730190" cy="2008791"/>
            </a:xfrm>
            <a:custGeom>
              <a:avLst/>
              <a:gdLst/>
              <a:ahLst/>
              <a:cxnLst/>
              <a:rect l="l" t="t" r="r" b="b"/>
              <a:pathLst>
                <a:path w="43072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40059" y="50011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31"/>
            <p:cNvGrpSpPr/>
            <p:nvPr/>
          </p:nvGrpSpPr>
          <p:grpSpPr>
            <a:xfrm>
              <a:off x="6446402" y="3389348"/>
              <a:ext cx="428249" cy="452963"/>
              <a:chOff x="-3352000" y="957575"/>
              <a:chExt cx="266525" cy="281925"/>
            </a:xfrm>
          </p:grpSpPr>
          <p:sp>
            <p:nvSpPr>
              <p:cNvPr id="803" name="Google Shape;803;p31"/>
              <p:cNvSpPr/>
              <p:nvPr/>
            </p:nvSpPr>
            <p:spPr>
              <a:xfrm>
                <a:off x="-3352000" y="957575"/>
                <a:ext cx="26652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0661" h="10980" extrusionOk="0">
                    <a:moveTo>
                      <a:pt x="5068" y="1"/>
                    </a:moveTo>
                    <a:lnTo>
                      <a:pt x="3150" y="8560"/>
                    </a:lnTo>
                    <a:lnTo>
                      <a:pt x="1530" y="845"/>
                    </a:lnTo>
                    <a:cubicBezTo>
                      <a:pt x="1530" y="845"/>
                      <a:pt x="1" y="10774"/>
                      <a:pt x="1" y="10980"/>
                    </a:cubicBezTo>
                    <a:lnTo>
                      <a:pt x="10660" y="10957"/>
                    </a:lnTo>
                    <a:lnTo>
                      <a:pt x="9838" y="3447"/>
                    </a:lnTo>
                    <a:lnTo>
                      <a:pt x="8446" y="8811"/>
                    </a:lnTo>
                    <a:lnTo>
                      <a:pt x="7670" y="1"/>
                    </a:lnTo>
                    <a:lnTo>
                      <a:pt x="6346" y="931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1"/>
              <p:cNvSpPr/>
              <p:nvPr/>
            </p:nvSpPr>
            <p:spPr>
              <a:xfrm>
                <a:off x="-3352000" y="965000"/>
                <a:ext cx="26652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0661" h="10980" extrusionOk="0">
                    <a:moveTo>
                      <a:pt x="5068" y="1"/>
                    </a:moveTo>
                    <a:lnTo>
                      <a:pt x="3150" y="8560"/>
                    </a:lnTo>
                    <a:lnTo>
                      <a:pt x="1530" y="845"/>
                    </a:lnTo>
                    <a:cubicBezTo>
                      <a:pt x="1530" y="845"/>
                      <a:pt x="1" y="10774"/>
                      <a:pt x="1" y="10980"/>
                    </a:cubicBezTo>
                    <a:lnTo>
                      <a:pt x="10660" y="10957"/>
                    </a:lnTo>
                    <a:lnTo>
                      <a:pt x="9838" y="3447"/>
                    </a:lnTo>
                    <a:lnTo>
                      <a:pt x="8446" y="8811"/>
                    </a:lnTo>
                    <a:lnTo>
                      <a:pt x="7670" y="1"/>
                    </a:lnTo>
                    <a:lnTo>
                      <a:pt x="6346" y="931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000000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5" name="Google Shape;805;p31"/>
            <p:cNvSpPr/>
            <p:nvPr/>
          </p:nvSpPr>
          <p:spPr>
            <a:xfrm>
              <a:off x="8017822" y="2017162"/>
              <a:ext cx="1140659" cy="1717259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6" name="Google Shape;806;p31"/>
            <p:cNvGrpSpPr/>
            <p:nvPr/>
          </p:nvGrpSpPr>
          <p:grpSpPr>
            <a:xfrm>
              <a:off x="5848804" y="3385442"/>
              <a:ext cx="428249" cy="452963"/>
              <a:chOff x="-3352000" y="957575"/>
              <a:chExt cx="266525" cy="281925"/>
            </a:xfrm>
          </p:grpSpPr>
          <p:sp>
            <p:nvSpPr>
              <p:cNvPr id="807" name="Google Shape;807;p31"/>
              <p:cNvSpPr/>
              <p:nvPr/>
            </p:nvSpPr>
            <p:spPr>
              <a:xfrm>
                <a:off x="-3352000" y="957575"/>
                <a:ext cx="26652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0661" h="10980" extrusionOk="0">
                    <a:moveTo>
                      <a:pt x="5068" y="1"/>
                    </a:moveTo>
                    <a:lnTo>
                      <a:pt x="3150" y="8560"/>
                    </a:lnTo>
                    <a:lnTo>
                      <a:pt x="1530" y="845"/>
                    </a:lnTo>
                    <a:cubicBezTo>
                      <a:pt x="1530" y="845"/>
                      <a:pt x="1" y="10774"/>
                      <a:pt x="1" y="10980"/>
                    </a:cubicBezTo>
                    <a:lnTo>
                      <a:pt x="10660" y="10957"/>
                    </a:lnTo>
                    <a:lnTo>
                      <a:pt x="9838" y="3447"/>
                    </a:lnTo>
                    <a:lnTo>
                      <a:pt x="8446" y="8811"/>
                    </a:lnTo>
                    <a:lnTo>
                      <a:pt x="7670" y="1"/>
                    </a:lnTo>
                    <a:lnTo>
                      <a:pt x="6346" y="931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1"/>
              <p:cNvSpPr/>
              <p:nvPr/>
            </p:nvSpPr>
            <p:spPr>
              <a:xfrm>
                <a:off x="-3352000" y="965000"/>
                <a:ext cx="26652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10661" h="10980" extrusionOk="0">
                    <a:moveTo>
                      <a:pt x="5068" y="1"/>
                    </a:moveTo>
                    <a:lnTo>
                      <a:pt x="3150" y="8560"/>
                    </a:lnTo>
                    <a:lnTo>
                      <a:pt x="1530" y="845"/>
                    </a:lnTo>
                    <a:cubicBezTo>
                      <a:pt x="1530" y="845"/>
                      <a:pt x="1" y="10774"/>
                      <a:pt x="1" y="10980"/>
                    </a:cubicBezTo>
                    <a:lnTo>
                      <a:pt x="10660" y="10957"/>
                    </a:lnTo>
                    <a:lnTo>
                      <a:pt x="9838" y="3447"/>
                    </a:lnTo>
                    <a:lnTo>
                      <a:pt x="8446" y="8811"/>
                    </a:lnTo>
                    <a:lnTo>
                      <a:pt x="7670" y="1"/>
                    </a:lnTo>
                    <a:lnTo>
                      <a:pt x="6346" y="931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000000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9" name="Google Shape;809;p31"/>
            <p:cNvSpPr/>
            <p:nvPr/>
          </p:nvSpPr>
          <p:spPr>
            <a:xfrm>
              <a:off x="6700481" y="2631494"/>
              <a:ext cx="2299596" cy="887530"/>
            </a:xfrm>
            <a:custGeom>
              <a:avLst/>
              <a:gdLst/>
              <a:ahLst/>
              <a:cxnLst/>
              <a:rect l="l" t="t" r="r" b="b"/>
              <a:pathLst>
                <a:path w="57247" h="22096" extrusionOk="0">
                  <a:moveTo>
                    <a:pt x="10614" y="1"/>
                  </a:moveTo>
                  <a:lnTo>
                    <a:pt x="0" y="20749"/>
                  </a:lnTo>
                  <a:lnTo>
                    <a:pt x="639" y="22095"/>
                  </a:lnTo>
                  <a:lnTo>
                    <a:pt x="35699" y="22095"/>
                  </a:lnTo>
                  <a:lnTo>
                    <a:pt x="46153" y="3036"/>
                  </a:lnTo>
                  <a:lnTo>
                    <a:pt x="56379" y="22095"/>
                  </a:lnTo>
                  <a:lnTo>
                    <a:pt x="57246" y="20749"/>
                  </a:lnTo>
                  <a:lnTo>
                    <a:pt x="46153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8520539" y="2753444"/>
              <a:ext cx="444719" cy="794905"/>
            </a:xfrm>
            <a:custGeom>
              <a:avLst/>
              <a:gdLst/>
              <a:ahLst/>
              <a:cxnLst/>
              <a:rect l="l" t="t" r="r" b="b"/>
              <a:pathLst>
                <a:path w="11071" h="19790" extrusionOk="0">
                  <a:moveTo>
                    <a:pt x="845" y="0"/>
                  </a:moveTo>
                  <a:lnTo>
                    <a:pt x="1" y="1552"/>
                  </a:lnTo>
                  <a:lnTo>
                    <a:pt x="9542" y="19790"/>
                  </a:lnTo>
                  <a:lnTo>
                    <a:pt x="11071" y="19059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6700481" y="2631494"/>
              <a:ext cx="1853993" cy="833425"/>
            </a:xfrm>
            <a:custGeom>
              <a:avLst/>
              <a:gdLst/>
              <a:ahLst/>
              <a:cxnLst/>
              <a:rect l="l" t="t" r="r" b="b"/>
              <a:pathLst>
                <a:path w="46154" h="20749" extrusionOk="0">
                  <a:moveTo>
                    <a:pt x="10614" y="1"/>
                  </a:moveTo>
                  <a:lnTo>
                    <a:pt x="0" y="20749"/>
                  </a:lnTo>
                  <a:lnTo>
                    <a:pt x="35380" y="20749"/>
                  </a:lnTo>
                  <a:lnTo>
                    <a:pt x="46153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6700481" y="2631494"/>
              <a:ext cx="2299596" cy="887530"/>
            </a:xfrm>
            <a:custGeom>
              <a:avLst/>
              <a:gdLst/>
              <a:ahLst/>
              <a:cxnLst/>
              <a:rect l="l" t="t" r="r" b="b"/>
              <a:pathLst>
                <a:path w="57247" h="22096" extrusionOk="0">
                  <a:moveTo>
                    <a:pt x="46153" y="1"/>
                  </a:moveTo>
                  <a:lnTo>
                    <a:pt x="35380" y="20749"/>
                  </a:lnTo>
                  <a:lnTo>
                    <a:pt x="0" y="20749"/>
                  </a:lnTo>
                  <a:lnTo>
                    <a:pt x="639" y="22095"/>
                  </a:lnTo>
                  <a:lnTo>
                    <a:pt x="35699" y="22095"/>
                  </a:lnTo>
                  <a:lnTo>
                    <a:pt x="46153" y="3036"/>
                  </a:lnTo>
                  <a:lnTo>
                    <a:pt x="56379" y="22095"/>
                  </a:lnTo>
                  <a:lnTo>
                    <a:pt x="57246" y="20749"/>
                  </a:lnTo>
                  <a:lnTo>
                    <a:pt x="46153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-1108423" y="3749124"/>
              <a:ext cx="10284507" cy="1995054"/>
            </a:xfrm>
            <a:custGeom>
              <a:avLst/>
              <a:gdLst/>
              <a:ahLst/>
              <a:cxnLst/>
              <a:rect l="l" t="t" r="r" b="b"/>
              <a:pathLst>
                <a:path w="215974" h="49669" extrusionOk="0">
                  <a:moveTo>
                    <a:pt x="1" y="1"/>
                  </a:moveTo>
                  <a:lnTo>
                    <a:pt x="1" y="44076"/>
                  </a:lnTo>
                  <a:cubicBezTo>
                    <a:pt x="1" y="47135"/>
                    <a:pt x="2511" y="49668"/>
                    <a:pt x="5593" y="49668"/>
                  </a:cubicBezTo>
                  <a:lnTo>
                    <a:pt x="210381" y="49668"/>
                  </a:lnTo>
                  <a:cubicBezTo>
                    <a:pt x="213463" y="49668"/>
                    <a:pt x="215974" y="47135"/>
                    <a:pt x="215974" y="44076"/>
                  </a:cubicBezTo>
                  <a:lnTo>
                    <a:pt x="2159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5752771" y="4835278"/>
              <a:ext cx="3534253" cy="908939"/>
            </a:xfrm>
            <a:custGeom>
              <a:avLst/>
              <a:gdLst/>
              <a:ahLst/>
              <a:cxnLst/>
              <a:rect l="l" t="t" r="r" b="b"/>
              <a:pathLst>
                <a:path w="87983" h="22629" extrusionOk="0">
                  <a:moveTo>
                    <a:pt x="20987" y="1"/>
                  </a:moveTo>
                  <a:cubicBezTo>
                    <a:pt x="18393" y="1"/>
                    <a:pt x="15790" y="96"/>
                    <a:pt x="13298" y="762"/>
                  </a:cubicBezTo>
                  <a:cubicBezTo>
                    <a:pt x="8299" y="2063"/>
                    <a:pt x="4990" y="5852"/>
                    <a:pt x="972" y="8751"/>
                  </a:cubicBezTo>
                  <a:cubicBezTo>
                    <a:pt x="562" y="9047"/>
                    <a:pt x="105" y="9412"/>
                    <a:pt x="59" y="9937"/>
                  </a:cubicBezTo>
                  <a:cubicBezTo>
                    <a:pt x="0" y="10802"/>
                    <a:pt x="1041" y="11176"/>
                    <a:pt x="1972" y="11176"/>
                  </a:cubicBezTo>
                  <a:cubicBezTo>
                    <a:pt x="2123" y="11176"/>
                    <a:pt x="2271" y="11166"/>
                    <a:pt x="2410" y="11147"/>
                  </a:cubicBezTo>
                  <a:cubicBezTo>
                    <a:pt x="2664" y="11118"/>
                    <a:pt x="2940" y="11097"/>
                    <a:pt x="3216" y="11097"/>
                  </a:cubicBezTo>
                  <a:cubicBezTo>
                    <a:pt x="4034" y="11097"/>
                    <a:pt x="4848" y="11286"/>
                    <a:pt x="5035" y="12037"/>
                  </a:cubicBezTo>
                  <a:cubicBezTo>
                    <a:pt x="5172" y="12540"/>
                    <a:pt x="4898" y="13042"/>
                    <a:pt x="4898" y="13567"/>
                  </a:cubicBezTo>
                  <a:cubicBezTo>
                    <a:pt x="4919" y="14605"/>
                    <a:pt x="6065" y="15262"/>
                    <a:pt x="7123" y="15262"/>
                  </a:cubicBezTo>
                  <a:cubicBezTo>
                    <a:pt x="7251" y="15262"/>
                    <a:pt x="7377" y="15253"/>
                    <a:pt x="7500" y="15233"/>
                  </a:cubicBezTo>
                  <a:cubicBezTo>
                    <a:pt x="8642" y="15050"/>
                    <a:pt x="9646" y="14343"/>
                    <a:pt x="10719" y="13909"/>
                  </a:cubicBezTo>
                  <a:cubicBezTo>
                    <a:pt x="11185" y="13724"/>
                    <a:pt x="11709" y="13610"/>
                    <a:pt x="12214" y="13610"/>
                  </a:cubicBezTo>
                  <a:cubicBezTo>
                    <a:pt x="12895" y="13610"/>
                    <a:pt x="13541" y="13818"/>
                    <a:pt x="13960" y="14343"/>
                  </a:cubicBezTo>
                  <a:cubicBezTo>
                    <a:pt x="14805" y="15393"/>
                    <a:pt x="14302" y="17219"/>
                    <a:pt x="15352" y="18063"/>
                  </a:cubicBezTo>
                  <a:cubicBezTo>
                    <a:pt x="15809" y="18428"/>
                    <a:pt x="16402" y="18474"/>
                    <a:pt x="16973" y="18474"/>
                  </a:cubicBezTo>
                  <a:cubicBezTo>
                    <a:pt x="19347" y="18451"/>
                    <a:pt x="21629" y="17470"/>
                    <a:pt x="24003" y="17287"/>
                  </a:cubicBezTo>
                  <a:cubicBezTo>
                    <a:pt x="24180" y="17273"/>
                    <a:pt x="24360" y="17267"/>
                    <a:pt x="24541" y="17267"/>
                  </a:cubicBezTo>
                  <a:cubicBezTo>
                    <a:pt x="26768" y="17267"/>
                    <a:pt x="29226" y="18305"/>
                    <a:pt x="29732" y="20437"/>
                  </a:cubicBezTo>
                  <a:cubicBezTo>
                    <a:pt x="29892" y="21145"/>
                    <a:pt x="29824" y="21875"/>
                    <a:pt x="29687" y="22628"/>
                  </a:cubicBezTo>
                  <a:lnTo>
                    <a:pt x="82390" y="22628"/>
                  </a:lnTo>
                  <a:cubicBezTo>
                    <a:pt x="85472" y="22628"/>
                    <a:pt x="87982" y="20095"/>
                    <a:pt x="87982" y="17036"/>
                  </a:cubicBezTo>
                  <a:lnTo>
                    <a:pt x="87982" y="5030"/>
                  </a:lnTo>
                  <a:cubicBezTo>
                    <a:pt x="87092" y="4573"/>
                    <a:pt x="86156" y="4163"/>
                    <a:pt x="85221" y="3797"/>
                  </a:cubicBezTo>
                  <a:cubicBezTo>
                    <a:pt x="76547" y="419"/>
                    <a:pt x="67006" y="305"/>
                    <a:pt x="57693" y="260"/>
                  </a:cubicBezTo>
                  <a:cubicBezTo>
                    <a:pt x="45984" y="168"/>
                    <a:pt x="34252" y="100"/>
                    <a:pt x="22542" y="8"/>
                  </a:cubicBezTo>
                  <a:cubicBezTo>
                    <a:pt x="22025" y="5"/>
                    <a:pt x="21506" y="1"/>
                    <a:pt x="20987" y="1"/>
                  </a:cubicBezTo>
                  <a:close/>
                </a:path>
              </a:pathLst>
            </a:custGeom>
            <a:solidFill>
              <a:srgbClr val="000000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4251387" y="5053793"/>
              <a:ext cx="1886089" cy="109174"/>
            </a:xfrm>
            <a:custGeom>
              <a:avLst/>
              <a:gdLst/>
              <a:ahLst/>
              <a:cxnLst/>
              <a:rect l="l" t="t" r="r" b="b"/>
              <a:pathLst>
                <a:path w="46953" h="2718" extrusionOk="0">
                  <a:moveTo>
                    <a:pt x="1" y="1"/>
                  </a:moveTo>
                  <a:lnTo>
                    <a:pt x="1" y="2717"/>
                  </a:lnTo>
                  <a:lnTo>
                    <a:pt x="46953" y="2717"/>
                  </a:lnTo>
                  <a:lnTo>
                    <a:pt x="46953" y="1"/>
                  </a:lnTo>
                  <a:close/>
                </a:path>
              </a:pathLst>
            </a:custGeom>
            <a:solidFill>
              <a:srgbClr val="000000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5558907" y="3308126"/>
              <a:ext cx="428249" cy="441034"/>
            </a:xfrm>
            <a:custGeom>
              <a:avLst/>
              <a:gdLst/>
              <a:ahLst/>
              <a:cxnLst/>
              <a:rect l="l" t="t" r="r" b="b"/>
              <a:pathLst>
                <a:path w="10661" h="10980" extrusionOk="0">
                  <a:moveTo>
                    <a:pt x="5068" y="1"/>
                  </a:moveTo>
                  <a:lnTo>
                    <a:pt x="3151" y="8560"/>
                  </a:lnTo>
                  <a:lnTo>
                    <a:pt x="1530" y="845"/>
                  </a:lnTo>
                  <a:cubicBezTo>
                    <a:pt x="1530" y="845"/>
                    <a:pt x="1" y="10774"/>
                    <a:pt x="1" y="10980"/>
                  </a:cubicBezTo>
                  <a:lnTo>
                    <a:pt x="10660" y="10957"/>
                  </a:lnTo>
                  <a:lnTo>
                    <a:pt x="9839" y="3447"/>
                  </a:lnTo>
                  <a:lnTo>
                    <a:pt x="8446" y="8811"/>
                  </a:lnTo>
                  <a:lnTo>
                    <a:pt x="7670" y="1"/>
                  </a:lnTo>
                  <a:lnTo>
                    <a:pt x="6346" y="9313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6048549" y="3308126"/>
              <a:ext cx="429133" cy="441034"/>
            </a:xfrm>
            <a:custGeom>
              <a:avLst/>
              <a:gdLst/>
              <a:ahLst/>
              <a:cxnLst/>
              <a:rect l="l" t="t" r="r" b="b"/>
              <a:pathLst>
                <a:path w="10683" h="10980" extrusionOk="0">
                  <a:moveTo>
                    <a:pt x="5068" y="1"/>
                  </a:moveTo>
                  <a:lnTo>
                    <a:pt x="3150" y="8560"/>
                  </a:lnTo>
                  <a:lnTo>
                    <a:pt x="1530" y="845"/>
                  </a:lnTo>
                  <a:cubicBezTo>
                    <a:pt x="1530" y="845"/>
                    <a:pt x="1" y="10774"/>
                    <a:pt x="1" y="10980"/>
                  </a:cubicBezTo>
                  <a:lnTo>
                    <a:pt x="10683" y="10957"/>
                  </a:lnTo>
                  <a:lnTo>
                    <a:pt x="9838" y="3447"/>
                  </a:lnTo>
                  <a:lnTo>
                    <a:pt x="8469" y="8811"/>
                  </a:lnTo>
                  <a:lnTo>
                    <a:pt x="7670" y="1"/>
                  </a:lnTo>
                  <a:lnTo>
                    <a:pt x="6369" y="9313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4212903" y="4499111"/>
              <a:ext cx="2484779" cy="391508"/>
            </a:xfrm>
            <a:custGeom>
              <a:avLst/>
              <a:gdLst/>
              <a:ahLst/>
              <a:cxnLst/>
              <a:rect l="l" t="t" r="r" b="b"/>
              <a:pathLst>
                <a:path w="61857" h="9747" extrusionOk="0">
                  <a:moveTo>
                    <a:pt x="61286" y="571"/>
                  </a:moveTo>
                  <a:lnTo>
                    <a:pt x="61286" y="9199"/>
                  </a:lnTo>
                  <a:lnTo>
                    <a:pt x="571" y="9199"/>
                  </a:lnTo>
                  <a:lnTo>
                    <a:pt x="571" y="571"/>
                  </a:lnTo>
                  <a:close/>
                  <a:moveTo>
                    <a:pt x="0" y="1"/>
                  </a:moveTo>
                  <a:lnTo>
                    <a:pt x="0" y="9747"/>
                  </a:lnTo>
                  <a:lnTo>
                    <a:pt x="61857" y="9747"/>
                  </a:lnTo>
                  <a:lnTo>
                    <a:pt x="618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4694270" y="4511041"/>
              <a:ext cx="22977" cy="368612"/>
            </a:xfrm>
            <a:custGeom>
              <a:avLst/>
              <a:gdLst/>
              <a:ahLst/>
              <a:cxnLst/>
              <a:rect l="l" t="t" r="r" b="b"/>
              <a:pathLst>
                <a:path w="572" h="9177" extrusionOk="0">
                  <a:moveTo>
                    <a:pt x="1" y="0"/>
                  </a:moveTo>
                  <a:lnTo>
                    <a:pt x="1" y="9176"/>
                  </a:lnTo>
                  <a:lnTo>
                    <a:pt x="571" y="917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4251387" y="4879624"/>
              <a:ext cx="20246" cy="283338"/>
            </a:xfrm>
            <a:custGeom>
              <a:avLst/>
              <a:gdLst/>
              <a:ahLst/>
              <a:cxnLst/>
              <a:rect l="l" t="t" r="r" b="b"/>
              <a:pathLst>
                <a:path w="504" h="7054" extrusionOk="0">
                  <a:moveTo>
                    <a:pt x="1" y="0"/>
                  </a:moveTo>
                  <a:lnTo>
                    <a:pt x="1" y="7053"/>
                  </a:lnTo>
                  <a:lnTo>
                    <a:pt x="503" y="7053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4223910" y="4683402"/>
              <a:ext cx="2462766" cy="22976"/>
            </a:xfrm>
            <a:custGeom>
              <a:avLst/>
              <a:gdLst/>
              <a:ahLst/>
              <a:cxnLst/>
              <a:rect l="l" t="t" r="r" b="b"/>
              <a:pathLst>
                <a:path w="61309" h="572" extrusionOk="0">
                  <a:moveTo>
                    <a:pt x="0" y="0"/>
                  </a:moveTo>
                  <a:lnTo>
                    <a:pt x="0" y="571"/>
                  </a:lnTo>
                  <a:lnTo>
                    <a:pt x="61309" y="571"/>
                  </a:lnTo>
                  <a:lnTo>
                    <a:pt x="61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4696118" y="4879624"/>
              <a:ext cx="20205" cy="283338"/>
            </a:xfrm>
            <a:custGeom>
              <a:avLst/>
              <a:gdLst/>
              <a:ahLst/>
              <a:cxnLst/>
              <a:rect l="l" t="t" r="r" b="b"/>
              <a:pathLst>
                <a:path w="503" h="7054" extrusionOk="0">
                  <a:moveTo>
                    <a:pt x="0" y="0"/>
                  </a:moveTo>
                  <a:lnTo>
                    <a:pt x="0" y="7053"/>
                  </a:lnTo>
                  <a:lnTo>
                    <a:pt x="502" y="7053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5577265" y="4879624"/>
              <a:ext cx="19281" cy="283338"/>
            </a:xfrm>
            <a:custGeom>
              <a:avLst/>
              <a:gdLst/>
              <a:ahLst/>
              <a:cxnLst/>
              <a:rect l="l" t="t" r="r" b="b"/>
              <a:pathLst>
                <a:path w="480" h="7054" extrusionOk="0">
                  <a:moveTo>
                    <a:pt x="0" y="0"/>
                  </a:moveTo>
                  <a:lnTo>
                    <a:pt x="0" y="7053"/>
                  </a:lnTo>
                  <a:lnTo>
                    <a:pt x="480" y="7053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5146312" y="4511041"/>
              <a:ext cx="22977" cy="368612"/>
            </a:xfrm>
            <a:custGeom>
              <a:avLst/>
              <a:gdLst/>
              <a:ahLst/>
              <a:cxnLst/>
              <a:rect l="l" t="t" r="r" b="b"/>
              <a:pathLst>
                <a:path w="572" h="9177" extrusionOk="0">
                  <a:moveTo>
                    <a:pt x="0" y="0"/>
                  </a:moveTo>
                  <a:lnTo>
                    <a:pt x="0" y="9176"/>
                  </a:lnTo>
                  <a:lnTo>
                    <a:pt x="571" y="917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5575417" y="4511041"/>
              <a:ext cx="22977" cy="368612"/>
            </a:xfrm>
            <a:custGeom>
              <a:avLst/>
              <a:gdLst/>
              <a:ahLst/>
              <a:cxnLst/>
              <a:rect l="l" t="t" r="r" b="b"/>
              <a:pathLst>
                <a:path w="572" h="9177" extrusionOk="0">
                  <a:moveTo>
                    <a:pt x="1" y="0"/>
                  </a:moveTo>
                  <a:lnTo>
                    <a:pt x="1" y="9176"/>
                  </a:lnTo>
                  <a:lnTo>
                    <a:pt x="571" y="917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6032962" y="4511041"/>
              <a:ext cx="22053" cy="368612"/>
            </a:xfrm>
            <a:custGeom>
              <a:avLst/>
              <a:gdLst/>
              <a:ahLst/>
              <a:cxnLst/>
              <a:rect l="l" t="t" r="r" b="b"/>
              <a:pathLst>
                <a:path w="549" h="9177" extrusionOk="0">
                  <a:moveTo>
                    <a:pt x="0" y="0"/>
                  </a:moveTo>
                  <a:lnTo>
                    <a:pt x="0" y="9176"/>
                  </a:lnTo>
                  <a:lnTo>
                    <a:pt x="548" y="9176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6330949" y="4511041"/>
              <a:ext cx="22977" cy="368612"/>
            </a:xfrm>
            <a:custGeom>
              <a:avLst/>
              <a:gdLst/>
              <a:ahLst/>
              <a:cxnLst/>
              <a:rect l="l" t="t" r="r" b="b"/>
              <a:pathLst>
                <a:path w="572" h="9177" extrusionOk="0">
                  <a:moveTo>
                    <a:pt x="1" y="0"/>
                  </a:moveTo>
                  <a:lnTo>
                    <a:pt x="1" y="9176"/>
                  </a:lnTo>
                  <a:lnTo>
                    <a:pt x="571" y="917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6193404" y="3013814"/>
              <a:ext cx="681319" cy="1847440"/>
            </a:xfrm>
            <a:custGeom>
              <a:avLst/>
              <a:gdLst/>
              <a:ahLst/>
              <a:cxnLst/>
              <a:rect l="l" t="t" r="r" b="b"/>
              <a:pathLst>
                <a:path w="16961" h="45994" extrusionOk="0">
                  <a:moveTo>
                    <a:pt x="7556" y="0"/>
                  </a:moveTo>
                  <a:lnTo>
                    <a:pt x="4155" y="20589"/>
                  </a:lnTo>
                  <a:lnTo>
                    <a:pt x="6027" y="18511"/>
                  </a:lnTo>
                  <a:lnTo>
                    <a:pt x="3402" y="26386"/>
                  </a:lnTo>
                  <a:lnTo>
                    <a:pt x="3402" y="26386"/>
                  </a:lnTo>
                  <a:lnTo>
                    <a:pt x="6027" y="24081"/>
                  </a:lnTo>
                  <a:lnTo>
                    <a:pt x="2740" y="33622"/>
                  </a:lnTo>
                  <a:lnTo>
                    <a:pt x="5479" y="31864"/>
                  </a:lnTo>
                  <a:lnTo>
                    <a:pt x="1" y="45993"/>
                  </a:lnTo>
                  <a:lnTo>
                    <a:pt x="16960" y="45993"/>
                  </a:lnTo>
                  <a:lnTo>
                    <a:pt x="11824" y="31636"/>
                  </a:lnTo>
                  <a:lnTo>
                    <a:pt x="14221" y="34375"/>
                  </a:lnTo>
                  <a:lnTo>
                    <a:pt x="10729" y="24423"/>
                  </a:lnTo>
                  <a:lnTo>
                    <a:pt x="10729" y="24423"/>
                  </a:lnTo>
                  <a:lnTo>
                    <a:pt x="13787" y="26934"/>
                  </a:lnTo>
                  <a:lnTo>
                    <a:pt x="13787" y="26934"/>
                  </a:lnTo>
                  <a:lnTo>
                    <a:pt x="9953" y="18626"/>
                  </a:lnTo>
                  <a:lnTo>
                    <a:pt x="12920" y="20908"/>
                  </a:lnTo>
                  <a:lnTo>
                    <a:pt x="75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9" name="Google Shape;829;p31"/>
            <p:cNvGrpSpPr/>
            <p:nvPr/>
          </p:nvGrpSpPr>
          <p:grpSpPr>
            <a:xfrm>
              <a:off x="8695692" y="3256116"/>
              <a:ext cx="523612" cy="538197"/>
              <a:chOff x="-1580212" y="2462550"/>
              <a:chExt cx="325875" cy="334975"/>
            </a:xfrm>
          </p:grpSpPr>
          <p:sp>
            <p:nvSpPr>
              <p:cNvPr id="830" name="Google Shape;830;p31"/>
              <p:cNvSpPr/>
              <p:nvPr/>
            </p:nvSpPr>
            <p:spPr>
              <a:xfrm>
                <a:off x="-1580212" y="2462550"/>
                <a:ext cx="325875" cy="334975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13399" extrusionOk="0">
                    <a:moveTo>
                      <a:pt x="6186" y="0"/>
                    </a:moveTo>
                    <a:lnTo>
                      <a:pt x="3858" y="10454"/>
                    </a:lnTo>
                    <a:lnTo>
                      <a:pt x="1872" y="1027"/>
                    </a:lnTo>
                    <a:cubicBezTo>
                      <a:pt x="1872" y="1027"/>
                      <a:pt x="1" y="13147"/>
                      <a:pt x="1" y="13399"/>
                    </a:cubicBezTo>
                    <a:lnTo>
                      <a:pt x="13034" y="13376"/>
                    </a:lnTo>
                    <a:lnTo>
                      <a:pt x="12030" y="4200"/>
                    </a:lnTo>
                    <a:lnTo>
                      <a:pt x="10341" y="10751"/>
                    </a:lnTo>
                    <a:lnTo>
                      <a:pt x="9382" y="0"/>
                    </a:lnTo>
                    <a:lnTo>
                      <a:pt x="7761" y="11367"/>
                    </a:lnTo>
                    <a:lnTo>
                      <a:pt x="61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-1580212" y="2462550"/>
                <a:ext cx="325875" cy="334975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13399" extrusionOk="0">
                    <a:moveTo>
                      <a:pt x="6186" y="0"/>
                    </a:moveTo>
                    <a:lnTo>
                      <a:pt x="3858" y="10454"/>
                    </a:lnTo>
                    <a:lnTo>
                      <a:pt x="1872" y="1027"/>
                    </a:lnTo>
                    <a:cubicBezTo>
                      <a:pt x="1872" y="1027"/>
                      <a:pt x="1" y="13147"/>
                      <a:pt x="1" y="13399"/>
                    </a:cubicBezTo>
                    <a:lnTo>
                      <a:pt x="13034" y="13376"/>
                    </a:lnTo>
                    <a:lnTo>
                      <a:pt x="12030" y="4200"/>
                    </a:lnTo>
                    <a:lnTo>
                      <a:pt x="10341" y="10751"/>
                    </a:lnTo>
                    <a:lnTo>
                      <a:pt x="9382" y="0"/>
                    </a:lnTo>
                    <a:lnTo>
                      <a:pt x="7761" y="11367"/>
                    </a:lnTo>
                    <a:lnTo>
                      <a:pt x="6186" y="0"/>
                    </a:lnTo>
                    <a:close/>
                  </a:path>
                </a:pathLst>
              </a:custGeom>
              <a:solidFill>
                <a:srgbClr val="000000">
                  <a:alpha val="57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" name="Google Shape;832;p31"/>
            <p:cNvSpPr/>
            <p:nvPr/>
          </p:nvSpPr>
          <p:spPr>
            <a:xfrm>
              <a:off x="8448002" y="2823421"/>
              <a:ext cx="1227596" cy="2024855"/>
            </a:xfrm>
            <a:custGeom>
              <a:avLst/>
              <a:gdLst/>
              <a:ahLst/>
              <a:cxnLst/>
              <a:rect l="l" t="t" r="r" b="b"/>
              <a:pathLst>
                <a:path w="16001" h="43437" extrusionOk="0">
                  <a:moveTo>
                    <a:pt x="7464" y="0"/>
                  </a:moveTo>
                  <a:lnTo>
                    <a:pt x="4109" y="19379"/>
                  </a:lnTo>
                  <a:lnTo>
                    <a:pt x="5889" y="17439"/>
                  </a:lnTo>
                  <a:lnTo>
                    <a:pt x="3355" y="24857"/>
                  </a:lnTo>
                  <a:lnTo>
                    <a:pt x="5843" y="22712"/>
                  </a:lnTo>
                  <a:lnTo>
                    <a:pt x="2671" y="31659"/>
                  </a:lnTo>
                  <a:lnTo>
                    <a:pt x="2671" y="31659"/>
                  </a:lnTo>
                  <a:lnTo>
                    <a:pt x="5273" y="30038"/>
                  </a:lnTo>
                  <a:lnTo>
                    <a:pt x="0" y="43323"/>
                  </a:lnTo>
                  <a:lnTo>
                    <a:pt x="16001" y="43437"/>
                  </a:lnTo>
                  <a:lnTo>
                    <a:pt x="11253" y="29879"/>
                  </a:lnTo>
                  <a:lnTo>
                    <a:pt x="13513" y="32481"/>
                  </a:lnTo>
                  <a:lnTo>
                    <a:pt x="10271" y="23054"/>
                  </a:lnTo>
                  <a:lnTo>
                    <a:pt x="10271" y="23054"/>
                  </a:lnTo>
                  <a:lnTo>
                    <a:pt x="13147" y="25451"/>
                  </a:lnTo>
                  <a:lnTo>
                    <a:pt x="9609" y="17576"/>
                  </a:lnTo>
                  <a:lnTo>
                    <a:pt x="12371" y="19767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6080645" y="4198372"/>
              <a:ext cx="971023" cy="920547"/>
            </a:xfrm>
            <a:custGeom>
              <a:avLst/>
              <a:gdLst/>
              <a:ahLst/>
              <a:cxnLst/>
              <a:rect l="l" t="t" r="r" b="b"/>
              <a:pathLst>
                <a:path w="24173" h="22918" extrusionOk="0">
                  <a:moveTo>
                    <a:pt x="15362" y="1"/>
                  </a:moveTo>
                  <a:cubicBezTo>
                    <a:pt x="11002" y="1"/>
                    <a:pt x="7487" y="3516"/>
                    <a:pt x="7487" y="7876"/>
                  </a:cubicBezTo>
                  <a:cubicBezTo>
                    <a:pt x="7487" y="8857"/>
                    <a:pt x="7670" y="9816"/>
                    <a:pt x="8012" y="10683"/>
                  </a:cubicBezTo>
                  <a:cubicBezTo>
                    <a:pt x="7441" y="10523"/>
                    <a:pt x="6848" y="10432"/>
                    <a:pt x="6232" y="10432"/>
                  </a:cubicBezTo>
                  <a:cubicBezTo>
                    <a:pt x="2785" y="10432"/>
                    <a:pt x="0" y="13217"/>
                    <a:pt x="0" y="16686"/>
                  </a:cubicBezTo>
                  <a:cubicBezTo>
                    <a:pt x="0" y="20133"/>
                    <a:pt x="2785" y="22917"/>
                    <a:pt x="6232" y="22917"/>
                  </a:cubicBezTo>
                  <a:cubicBezTo>
                    <a:pt x="8332" y="22917"/>
                    <a:pt x="10180" y="21890"/>
                    <a:pt x="11322" y="20293"/>
                  </a:cubicBezTo>
                  <a:cubicBezTo>
                    <a:pt x="12668" y="21388"/>
                    <a:pt x="14403" y="22050"/>
                    <a:pt x="16275" y="22050"/>
                  </a:cubicBezTo>
                  <a:cubicBezTo>
                    <a:pt x="20634" y="22050"/>
                    <a:pt x="24172" y="18535"/>
                    <a:pt x="24172" y="14175"/>
                  </a:cubicBezTo>
                  <a:cubicBezTo>
                    <a:pt x="24172" y="12646"/>
                    <a:pt x="23716" y="11208"/>
                    <a:pt x="22940" y="9998"/>
                  </a:cubicBezTo>
                  <a:cubicBezTo>
                    <a:pt x="23145" y="9314"/>
                    <a:pt x="23237" y="8606"/>
                    <a:pt x="23237" y="7876"/>
                  </a:cubicBezTo>
                  <a:cubicBezTo>
                    <a:pt x="23237" y="3516"/>
                    <a:pt x="19721" y="1"/>
                    <a:pt x="1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8691105" y="4530281"/>
              <a:ext cx="738119" cy="632911"/>
            </a:xfrm>
            <a:custGeom>
              <a:avLst/>
              <a:gdLst/>
              <a:ahLst/>
              <a:cxnLst/>
              <a:rect l="l" t="t" r="r" b="b"/>
              <a:pathLst>
                <a:path w="18375" h="15757" extrusionOk="0">
                  <a:moveTo>
                    <a:pt x="6567" y="0"/>
                  </a:moveTo>
                  <a:cubicBezTo>
                    <a:pt x="3578" y="0"/>
                    <a:pt x="958" y="2179"/>
                    <a:pt x="502" y="5205"/>
                  </a:cubicBezTo>
                  <a:cubicBezTo>
                    <a:pt x="0" y="8560"/>
                    <a:pt x="2305" y="11687"/>
                    <a:pt x="5661" y="12189"/>
                  </a:cubicBezTo>
                  <a:cubicBezTo>
                    <a:pt x="5965" y="12238"/>
                    <a:pt x="6270" y="12261"/>
                    <a:pt x="6571" y="12261"/>
                  </a:cubicBezTo>
                  <a:cubicBezTo>
                    <a:pt x="7263" y="12261"/>
                    <a:pt x="7939" y="12138"/>
                    <a:pt x="8560" y="11915"/>
                  </a:cubicBezTo>
                  <a:cubicBezTo>
                    <a:pt x="8993" y="13833"/>
                    <a:pt x="10568" y="15385"/>
                    <a:pt x="12622" y="15704"/>
                  </a:cubicBezTo>
                  <a:cubicBezTo>
                    <a:pt x="12863" y="15739"/>
                    <a:pt x="13102" y="15756"/>
                    <a:pt x="13338" y="15756"/>
                  </a:cubicBezTo>
                  <a:cubicBezTo>
                    <a:pt x="15724" y="15756"/>
                    <a:pt x="17818" y="14024"/>
                    <a:pt x="18192" y="11573"/>
                  </a:cubicBezTo>
                  <a:cubicBezTo>
                    <a:pt x="18374" y="10295"/>
                    <a:pt x="18055" y="9039"/>
                    <a:pt x="17347" y="8058"/>
                  </a:cubicBezTo>
                  <a:cubicBezTo>
                    <a:pt x="17461" y="7738"/>
                    <a:pt x="17553" y="7396"/>
                    <a:pt x="17598" y="7054"/>
                  </a:cubicBezTo>
                  <a:cubicBezTo>
                    <a:pt x="18101" y="3721"/>
                    <a:pt x="15795" y="594"/>
                    <a:pt x="12440" y="92"/>
                  </a:cubicBezTo>
                  <a:cubicBezTo>
                    <a:pt x="12131" y="44"/>
                    <a:pt x="11823" y="22"/>
                    <a:pt x="11519" y="22"/>
                  </a:cubicBezTo>
                  <a:cubicBezTo>
                    <a:pt x="10655" y="22"/>
                    <a:pt x="9821" y="205"/>
                    <a:pt x="9062" y="526"/>
                  </a:cubicBezTo>
                  <a:cubicBezTo>
                    <a:pt x="8582" y="320"/>
                    <a:pt x="8035" y="138"/>
                    <a:pt x="7487" y="69"/>
                  </a:cubicBezTo>
                  <a:cubicBezTo>
                    <a:pt x="7178" y="23"/>
                    <a:pt x="6870" y="0"/>
                    <a:pt x="6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6800426" y="3519009"/>
              <a:ext cx="1335001" cy="1439464"/>
            </a:xfrm>
            <a:custGeom>
              <a:avLst/>
              <a:gdLst/>
              <a:ahLst/>
              <a:cxnLst/>
              <a:rect l="l" t="t" r="r" b="b"/>
              <a:pathLst>
                <a:path w="33234" h="35837" extrusionOk="0">
                  <a:moveTo>
                    <a:pt x="0" y="0"/>
                  </a:moveTo>
                  <a:lnTo>
                    <a:pt x="0" y="35836"/>
                  </a:lnTo>
                  <a:lnTo>
                    <a:pt x="33234" y="35836"/>
                  </a:lnTo>
                  <a:lnTo>
                    <a:pt x="33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8135422" y="2753444"/>
              <a:ext cx="771138" cy="2205007"/>
            </a:xfrm>
            <a:custGeom>
              <a:avLst/>
              <a:gdLst/>
              <a:ahLst/>
              <a:cxnLst/>
              <a:rect l="l" t="t" r="r" b="b"/>
              <a:pathLst>
                <a:path w="19197" h="54896" extrusionOk="0">
                  <a:moveTo>
                    <a:pt x="10021" y="0"/>
                  </a:moveTo>
                  <a:lnTo>
                    <a:pt x="1" y="19059"/>
                  </a:lnTo>
                  <a:lnTo>
                    <a:pt x="1" y="54895"/>
                  </a:lnTo>
                  <a:lnTo>
                    <a:pt x="19197" y="54895"/>
                  </a:lnTo>
                  <a:lnTo>
                    <a:pt x="19106" y="17713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6700481" y="2631494"/>
              <a:ext cx="2299596" cy="916852"/>
            </a:xfrm>
            <a:custGeom>
              <a:avLst/>
              <a:gdLst/>
              <a:ahLst/>
              <a:cxnLst/>
              <a:rect l="l" t="t" r="r" b="b"/>
              <a:pathLst>
                <a:path w="57247" h="22826" extrusionOk="0">
                  <a:moveTo>
                    <a:pt x="10614" y="1"/>
                  </a:moveTo>
                  <a:lnTo>
                    <a:pt x="0" y="20749"/>
                  </a:lnTo>
                  <a:lnTo>
                    <a:pt x="639" y="22095"/>
                  </a:lnTo>
                  <a:lnTo>
                    <a:pt x="35699" y="22095"/>
                  </a:lnTo>
                  <a:lnTo>
                    <a:pt x="45309" y="4588"/>
                  </a:lnTo>
                  <a:lnTo>
                    <a:pt x="54850" y="22826"/>
                  </a:lnTo>
                  <a:lnTo>
                    <a:pt x="56379" y="22095"/>
                  </a:lnTo>
                  <a:lnTo>
                    <a:pt x="57246" y="20749"/>
                  </a:lnTo>
                  <a:lnTo>
                    <a:pt x="46153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6700460" y="2631515"/>
              <a:ext cx="1853993" cy="833425"/>
            </a:xfrm>
            <a:custGeom>
              <a:avLst/>
              <a:gdLst/>
              <a:ahLst/>
              <a:cxnLst/>
              <a:rect l="l" t="t" r="r" b="b"/>
              <a:pathLst>
                <a:path w="46154" h="20749" extrusionOk="0">
                  <a:moveTo>
                    <a:pt x="10614" y="1"/>
                  </a:moveTo>
                  <a:lnTo>
                    <a:pt x="0" y="20749"/>
                  </a:lnTo>
                  <a:lnTo>
                    <a:pt x="35380" y="20749"/>
                  </a:lnTo>
                  <a:lnTo>
                    <a:pt x="46153" y="1"/>
                  </a:lnTo>
                  <a:close/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8130599" y="2757232"/>
              <a:ext cx="771138" cy="2205007"/>
            </a:xfrm>
            <a:custGeom>
              <a:avLst/>
              <a:gdLst/>
              <a:ahLst/>
              <a:cxnLst/>
              <a:rect l="l" t="t" r="r" b="b"/>
              <a:pathLst>
                <a:path w="19197" h="54896" extrusionOk="0">
                  <a:moveTo>
                    <a:pt x="10020" y="0"/>
                  </a:moveTo>
                  <a:lnTo>
                    <a:pt x="0" y="19059"/>
                  </a:lnTo>
                  <a:lnTo>
                    <a:pt x="0" y="54895"/>
                  </a:lnTo>
                  <a:lnTo>
                    <a:pt x="19196" y="54895"/>
                  </a:lnTo>
                  <a:lnTo>
                    <a:pt x="19128" y="17713"/>
                  </a:lnTo>
                  <a:lnTo>
                    <a:pt x="10020" y="0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6800426" y="3519009"/>
              <a:ext cx="1335001" cy="82543"/>
            </a:xfrm>
            <a:custGeom>
              <a:avLst/>
              <a:gdLst/>
              <a:ahLst/>
              <a:cxnLst/>
              <a:rect l="l" t="t" r="r" b="b"/>
              <a:pathLst>
                <a:path w="33234" h="2055" extrusionOk="0">
                  <a:moveTo>
                    <a:pt x="0" y="0"/>
                  </a:moveTo>
                  <a:lnTo>
                    <a:pt x="0" y="2055"/>
                  </a:lnTo>
                  <a:lnTo>
                    <a:pt x="33234" y="2055"/>
                  </a:lnTo>
                  <a:lnTo>
                    <a:pt x="33234" y="0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8135422" y="2813975"/>
              <a:ext cx="414471" cy="785747"/>
            </a:xfrm>
            <a:custGeom>
              <a:avLst/>
              <a:gdLst/>
              <a:ahLst/>
              <a:cxnLst/>
              <a:rect l="l" t="t" r="r" b="b"/>
              <a:pathLst>
                <a:path w="10318" h="19562" extrusionOk="0">
                  <a:moveTo>
                    <a:pt x="9588" y="0"/>
                  </a:moveTo>
                  <a:lnTo>
                    <a:pt x="1" y="17507"/>
                  </a:lnTo>
                  <a:lnTo>
                    <a:pt x="1" y="19562"/>
                  </a:lnTo>
                  <a:lnTo>
                    <a:pt x="10318" y="1393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736363" y="2728661"/>
              <a:ext cx="213663" cy="393395"/>
            </a:xfrm>
            <a:custGeom>
              <a:avLst/>
              <a:gdLst/>
              <a:ahLst/>
              <a:cxnLst/>
              <a:rect l="l" t="t" r="r" b="b"/>
              <a:pathLst>
                <a:path w="5319" h="9794" extrusionOk="0">
                  <a:moveTo>
                    <a:pt x="0" y="1"/>
                  </a:moveTo>
                  <a:lnTo>
                    <a:pt x="0" y="9793"/>
                  </a:lnTo>
                  <a:lnTo>
                    <a:pt x="5319" y="10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7676069" y="4082849"/>
              <a:ext cx="398885" cy="958143"/>
            </a:xfrm>
            <a:custGeom>
              <a:avLst/>
              <a:gdLst/>
              <a:ahLst/>
              <a:cxnLst/>
              <a:rect l="l" t="t" r="r" b="b"/>
              <a:pathLst>
                <a:path w="9930" h="23854" extrusionOk="0">
                  <a:moveTo>
                    <a:pt x="0" y="1"/>
                  </a:moveTo>
                  <a:lnTo>
                    <a:pt x="0" y="23853"/>
                  </a:lnTo>
                  <a:lnTo>
                    <a:pt x="9929" y="23853"/>
                  </a:lnTo>
                  <a:lnTo>
                    <a:pt x="9929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7676069" y="4082849"/>
              <a:ext cx="398885" cy="253092"/>
            </a:xfrm>
            <a:custGeom>
              <a:avLst/>
              <a:gdLst/>
              <a:ahLst/>
              <a:cxnLst/>
              <a:rect l="l" t="t" r="r" b="b"/>
              <a:pathLst>
                <a:path w="9930" h="6301" extrusionOk="0">
                  <a:moveTo>
                    <a:pt x="0" y="1"/>
                  </a:moveTo>
                  <a:lnTo>
                    <a:pt x="0" y="6301"/>
                  </a:lnTo>
                  <a:lnTo>
                    <a:pt x="9929" y="6301"/>
                  </a:lnTo>
                  <a:lnTo>
                    <a:pt x="9929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6681199" y="3425497"/>
              <a:ext cx="994884" cy="1628289"/>
            </a:xfrm>
            <a:custGeom>
              <a:avLst/>
              <a:gdLst/>
              <a:ahLst/>
              <a:cxnLst/>
              <a:rect l="l" t="t" r="r" b="b"/>
              <a:pathLst>
                <a:path w="24767" h="40538" extrusionOk="0">
                  <a:moveTo>
                    <a:pt x="11939" y="0"/>
                  </a:moveTo>
                  <a:lnTo>
                    <a:pt x="1" y="15841"/>
                  </a:lnTo>
                  <a:lnTo>
                    <a:pt x="1" y="40538"/>
                  </a:lnTo>
                  <a:lnTo>
                    <a:pt x="24766" y="40218"/>
                  </a:lnTo>
                  <a:lnTo>
                    <a:pt x="24766" y="16366"/>
                  </a:lnTo>
                  <a:lnTo>
                    <a:pt x="119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6448328" y="3239358"/>
              <a:ext cx="1701790" cy="1000319"/>
            </a:xfrm>
            <a:custGeom>
              <a:avLst/>
              <a:gdLst/>
              <a:ahLst/>
              <a:cxnLst/>
              <a:rect l="l" t="t" r="r" b="b"/>
              <a:pathLst>
                <a:path w="42365" h="24904" extrusionOk="0">
                  <a:moveTo>
                    <a:pt x="17165" y="1"/>
                  </a:moveTo>
                  <a:lnTo>
                    <a:pt x="0" y="22735"/>
                  </a:lnTo>
                  <a:lnTo>
                    <a:pt x="1073" y="24561"/>
                  </a:lnTo>
                  <a:lnTo>
                    <a:pt x="5798" y="24378"/>
                  </a:lnTo>
                  <a:lnTo>
                    <a:pt x="5798" y="20475"/>
                  </a:lnTo>
                  <a:lnTo>
                    <a:pt x="17733" y="4638"/>
                  </a:lnTo>
                  <a:lnTo>
                    <a:pt x="17733" y="4638"/>
                  </a:lnTo>
                  <a:lnTo>
                    <a:pt x="33348" y="24561"/>
                  </a:lnTo>
                  <a:lnTo>
                    <a:pt x="42364" y="24903"/>
                  </a:lnTo>
                  <a:lnTo>
                    <a:pt x="42364" y="23054"/>
                  </a:lnTo>
                  <a:lnTo>
                    <a:pt x="30837" y="6871"/>
                  </a:lnTo>
                  <a:lnTo>
                    <a:pt x="28144" y="6871"/>
                  </a:lnTo>
                  <a:lnTo>
                    <a:pt x="23282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6681199" y="3425497"/>
              <a:ext cx="994884" cy="771086"/>
            </a:xfrm>
            <a:custGeom>
              <a:avLst/>
              <a:gdLst/>
              <a:ahLst/>
              <a:cxnLst/>
              <a:rect l="l" t="t" r="r" b="b"/>
              <a:pathLst>
                <a:path w="24767" h="19197" extrusionOk="0">
                  <a:moveTo>
                    <a:pt x="11939" y="0"/>
                  </a:moveTo>
                  <a:lnTo>
                    <a:pt x="1" y="15841"/>
                  </a:lnTo>
                  <a:lnTo>
                    <a:pt x="1" y="18420"/>
                  </a:lnTo>
                  <a:lnTo>
                    <a:pt x="11939" y="2328"/>
                  </a:lnTo>
                  <a:lnTo>
                    <a:pt x="24766" y="19196"/>
                  </a:lnTo>
                  <a:lnTo>
                    <a:pt x="24766" y="16366"/>
                  </a:lnTo>
                  <a:lnTo>
                    <a:pt x="11939" y="0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8261960" y="3771144"/>
              <a:ext cx="167829" cy="331940"/>
            </a:xfrm>
            <a:custGeom>
              <a:avLst/>
              <a:gdLst/>
              <a:ahLst/>
              <a:cxnLst/>
              <a:rect l="l" t="t" r="r" b="b"/>
              <a:pathLst>
                <a:path w="4178" h="8264" extrusionOk="0">
                  <a:moveTo>
                    <a:pt x="1" y="0"/>
                  </a:moveTo>
                  <a:lnTo>
                    <a:pt x="1" y="8263"/>
                  </a:lnTo>
                  <a:lnTo>
                    <a:pt x="4178" y="8263"/>
                  </a:lnTo>
                  <a:lnTo>
                    <a:pt x="4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8244566" y="3746400"/>
              <a:ext cx="203580" cy="381426"/>
            </a:xfrm>
            <a:custGeom>
              <a:avLst/>
              <a:gdLst/>
              <a:ahLst/>
              <a:cxnLst/>
              <a:rect l="l" t="t" r="r" b="b"/>
              <a:pathLst>
                <a:path w="5068" h="9496" extrusionOk="0">
                  <a:moveTo>
                    <a:pt x="4930" y="137"/>
                  </a:moveTo>
                  <a:lnTo>
                    <a:pt x="4930" y="9358"/>
                  </a:lnTo>
                  <a:lnTo>
                    <a:pt x="114" y="9358"/>
                  </a:lnTo>
                  <a:lnTo>
                    <a:pt x="114" y="137"/>
                  </a:lnTo>
                  <a:close/>
                  <a:moveTo>
                    <a:pt x="0" y="0"/>
                  </a:moveTo>
                  <a:lnTo>
                    <a:pt x="0" y="9495"/>
                  </a:lnTo>
                  <a:lnTo>
                    <a:pt x="5067" y="9495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8364677" y="3799543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0" y="1"/>
                  </a:moveTo>
                  <a:lnTo>
                    <a:pt x="0" y="3151"/>
                  </a:lnTo>
                  <a:lnTo>
                    <a:pt x="1050" y="315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8286745" y="3799543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0" y="1"/>
                  </a:moveTo>
                  <a:lnTo>
                    <a:pt x="0" y="3151"/>
                  </a:lnTo>
                  <a:lnTo>
                    <a:pt x="1050" y="315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8364677" y="3956359"/>
              <a:ext cx="42218" cy="125642"/>
            </a:xfrm>
            <a:custGeom>
              <a:avLst/>
              <a:gdLst/>
              <a:ahLst/>
              <a:cxnLst/>
              <a:rect l="l" t="t" r="r" b="b"/>
              <a:pathLst>
                <a:path w="1051" h="3128" extrusionOk="0">
                  <a:moveTo>
                    <a:pt x="0" y="0"/>
                  </a:moveTo>
                  <a:lnTo>
                    <a:pt x="0" y="3127"/>
                  </a:lnTo>
                  <a:lnTo>
                    <a:pt x="1050" y="3127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8286745" y="3956359"/>
              <a:ext cx="42218" cy="125642"/>
            </a:xfrm>
            <a:custGeom>
              <a:avLst/>
              <a:gdLst/>
              <a:ahLst/>
              <a:cxnLst/>
              <a:rect l="l" t="t" r="r" b="b"/>
              <a:pathLst>
                <a:path w="1051" h="3128" extrusionOk="0">
                  <a:moveTo>
                    <a:pt x="0" y="0"/>
                  </a:moveTo>
                  <a:lnTo>
                    <a:pt x="0" y="3127"/>
                  </a:lnTo>
                  <a:lnTo>
                    <a:pt x="1050" y="3127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8629643" y="3771144"/>
              <a:ext cx="167829" cy="331940"/>
            </a:xfrm>
            <a:custGeom>
              <a:avLst/>
              <a:gdLst/>
              <a:ahLst/>
              <a:cxnLst/>
              <a:rect l="l" t="t" r="r" b="b"/>
              <a:pathLst>
                <a:path w="4178" h="8264" extrusionOk="0">
                  <a:moveTo>
                    <a:pt x="1" y="0"/>
                  </a:moveTo>
                  <a:lnTo>
                    <a:pt x="1" y="8263"/>
                  </a:lnTo>
                  <a:lnTo>
                    <a:pt x="4178" y="8263"/>
                  </a:lnTo>
                  <a:lnTo>
                    <a:pt x="4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8611326" y="3746400"/>
              <a:ext cx="203580" cy="381426"/>
            </a:xfrm>
            <a:custGeom>
              <a:avLst/>
              <a:gdLst/>
              <a:ahLst/>
              <a:cxnLst/>
              <a:rect l="l" t="t" r="r" b="b"/>
              <a:pathLst>
                <a:path w="5068" h="9496" extrusionOk="0">
                  <a:moveTo>
                    <a:pt x="4953" y="137"/>
                  </a:moveTo>
                  <a:lnTo>
                    <a:pt x="4953" y="9358"/>
                  </a:lnTo>
                  <a:lnTo>
                    <a:pt x="137" y="9358"/>
                  </a:lnTo>
                  <a:lnTo>
                    <a:pt x="137" y="137"/>
                  </a:lnTo>
                  <a:close/>
                  <a:moveTo>
                    <a:pt x="0" y="0"/>
                  </a:moveTo>
                  <a:lnTo>
                    <a:pt x="0" y="9495"/>
                  </a:lnTo>
                  <a:lnTo>
                    <a:pt x="5067" y="9495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8731436" y="3799543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0" y="1"/>
                  </a:moveTo>
                  <a:lnTo>
                    <a:pt x="0" y="3151"/>
                  </a:lnTo>
                  <a:lnTo>
                    <a:pt x="1050" y="315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8654429" y="3799543"/>
              <a:ext cx="42178" cy="126566"/>
            </a:xfrm>
            <a:custGeom>
              <a:avLst/>
              <a:gdLst/>
              <a:ahLst/>
              <a:cxnLst/>
              <a:rect l="l" t="t" r="r" b="b"/>
              <a:pathLst>
                <a:path w="1050" h="3151" extrusionOk="0">
                  <a:moveTo>
                    <a:pt x="0" y="1"/>
                  </a:moveTo>
                  <a:lnTo>
                    <a:pt x="0" y="3151"/>
                  </a:lnTo>
                  <a:lnTo>
                    <a:pt x="1050" y="315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8731436" y="3956359"/>
              <a:ext cx="42218" cy="125642"/>
            </a:xfrm>
            <a:custGeom>
              <a:avLst/>
              <a:gdLst/>
              <a:ahLst/>
              <a:cxnLst/>
              <a:rect l="l" t="t" r="r" b="b"/>
              <a:pathLst>
                <a:path w="1051" h="3128" extrusionOk="0">
                  <a:moveTo>
                    <a:pt x="0" y="0"/>
                  </a:moveTo>
                  <a:lnTo>
                    <a:pt x="0" y="3127"/>
                  </a:lnTo>
                  <a:lnTo>
                    <a:pt x="1050" y="3127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8654429" y="3956359"/>
              <a:ext cx="42178" cy="125642"/>
            </a:xfrm>
            <a:custGeom>
              <a:avLst/>
              <a:gdLst/>
              <a:ahLst/>
              <a:cxnLst/>
              <a:rect l="l" t="t" r="r" b="b"/>
              <a:pathLst>
                <a:path w="1050" h="3128" extrusionOk="0">
                  <a:moveTo>
                    <a:pt x="0" y="0"/>
                  </a:moveTo>
                  <a:lnTo>
                    <a:pt x="0" y="3127"/>
                  </a:lnTo>
                  <a:lnTo>
                    <a:pt x="1050" y="3127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8261960" y="4391862"/>
              <a:ext cx="167829" cy="332824"/>
            </a:xfrm>
            <a:custGeom>
              <a:avLst/>
              <a:gdLst/>
              <a:ahLst/>
              <a:cxnLst/>
              <a:rect l="l" t="t" r="r" b="b"/>
              <a:pathLst>
                <a:path w="4178" h="8286" extrusionOk="0">
                  <a:moveTo>
                    <a:pt x="1" y="0"/>
                  </a:moveTo>
                  <a:lnTo>
                    <a:pt x="1" y="8286"/>
                  </a:lnTo>
                  <a:lnTo>
                    <a:pt x="4178" y="8286"/>
                  </a:lnTo>
                  <a:lnTo>
                    <a:pt x="4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8244566" y="4368002"/>
              <a:ext cx="203580" cy="380542"/>
            </a:xfrm>
            <a:custGeom>
              <a:avLst/>
              <a:gdLst/>
              <a:ahLst/>
              <a:cxnLst/>
              <a:rect l="l" t="t" r="r" b="b"/>
              <a:pathLst>
                <a:path w="5068" h="9474" extrusionOk="0">
                  <a:moveTo>
                    <a:pt x="4930" y="115"/>
                  </a:moveTo>
                  <a:lnTo>
                    <a:pt x="4930" y="9359"/>
                  </a:lnTo>
                  <a:lnTo>
                    <a:pt x="114" y="9359"/>
                  </a:lnTo>
                  <a:lnTo>
                    <a:pt x="114" y="115"/>
                  </a:lnTo>
                  <a:close/>
                  <a:moveTo>
                    <a:pt x="0" y="1"/>
                  </a:moveTo>
                  <a:lnTo>
                    <a:pt x="0" y="9473"/>
                  </a:lnTo>
                  <a:lnTo>
                    <a:pt x="5067" y="94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8364677" y="4421185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0" y="0"/>
                  </a:moveTo>
                  <a:lnTo>
                    <a:pt x="0" y="3150"/>
                  </a:lnTo>
                  <a:lnTo>
                    <a:pt x="1050" y="31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8286745" y="4421185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0" y="0"/>
                  </a:moveTo>
                  <a:lnTo>
                    <a:pt x="0" y="3150"/>
                  </a:lnTo>
                  <a:lnTo>
                    <a:pt x="1050" y="31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8364677" y="4577037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0" y="1"/>
                  </a:moveTo>
                  <a:lnTo>
                    <a:pt x="0" y="3151"/>
                  </a:lnTo>
                  <a:lnTo>
                    <a:pt x="1050" y="315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8286745" y="4577037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0" y="1"/>
                  </a:moveTo>
                  <a:lnTo>
                    <a:pt x="0" y="3151"/>
                  </a:lnTo>
                  <a:lnTo>
                    <a:pt x="1050" y="315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6" name="Google Shape;866;p31"/>
            <p:cNvGrpSpPr/>
            <p:nvPr/>
          </p:nvGrpSpPr>
          <p:grpSpPr>
            <a:xfrm>
              <a:off x="7773335" y="4371514"/>
              <a:ext cx="203620" cy="380542"/>
              <a:chOff x="-2154250" y="3156775"/>
              <a:chExt cx="126725" cy="236850"/>
            </a:xfrm>
          </p:grpSpPr>
          <p:sp>
            <p:nvSpPr>
              <p:cNvPr id="867" name="Google Shape;867;p31"/>
              <p:cNvSpPr/>
              <p:nvPr/>
            </p:nvSpPr>
            <p:spPr>
              <a:xfrm>
                <a:off x="-2142825" y="3171625"/>
                <a:ext cx="1044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8286" extrusionOk="0">
                    <a:moveTo>
                      <a:pt x="0" y="0"/>
                    </a:moveTo>
                    <a:lnTo>
                      <a:pt x="0" y="8286"/>
                    </a:lnTo>
                    <a:lnTo>
                      <a:pt x="4177" y="8286"/>
                    </a:lnTo>
                    <a:lnTo>
                      <a:pt x="4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-2154250" y="3156775"/>
                <a:ext cx="1267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9474" extrusionOk="0">
                    <a:moveTo>
                      <a:pt x="4954" y="115"/>
                    </a:moveTo>
                    <a:lnTo>
                      <a:pt x="4954" y="9359"/>
                    </a:lnTo>
                    <a:lnTo>
                      <a:pt x="138" y="9359"/>
                    </a:lnTo>
                    <a:lnTo>
                      <a:pt x="138" y="115"/>
                    </a:lnTo>
                    <a:close/>
                    <a:moveTo>
                      <a:pt x="1" y="1"/>
                    </a:moveTo>
                    <a:lnTo>
                      <a:pt x="1" y="9473"/>
                    </a:lnTo>
                    <a:lnTo>
                      <a:pt x="5068" y="947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1"/>
              <p:cNvSpPr/>
              <p:nvPr/>
            </p:nvSpPr>
            <p:spPr>
              <a:xfrm>
                <a:off x="-2079475" y="3189875"/>
                <a:ext cx="26250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1" extrusionOk="0">
                    <a:moveTo>
                      <a:pt x="0" y="1"/>
                    </a:moveTo>
                    <a:lnTo>
                      <a:pt x="0" y="3151"/>
                    </a:lnTo>
                    <a:lnTo>
                      <a:pt x="1050" y="3151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-2127425" y="3189875"/>
                <a:ext cx="262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1" extrusionOk="0">
                    <a:moveTo>
                      <a:pt x="1" y="1"/>
                    </a:moveTo>
                    <a:lnTo>
                      <a:pt x="1" y="3151"/>
                    </a:lnTo>
                    <a:lnTo>
                      <a:pt x="1051" y="3151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-2079475" y="3286900"/>
                <a:ext cx="262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0" extrusionOk="0">
                    <a:moveTo>
                      <a:pt x="0" y="0"/>
                    </a:moveTo>
                    <a:lnTo>
                      <a:pt x="0" y="3150"/>
                    </a:lnTo>
                    <a:lnTo>
                      <a:pt x="1050" y="3150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>
                <a:off x="-2127425" y="3286900"/>
                <a:ext cx="262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0" extrusionOk="0">
                    <a:moveTo>
                      <a:pt x="1" y="0"/>
                    </a:moveTo>
                    <a:lnTo>
                      <a:pt x="1" y="3150"/>
                    </a:lnTo>
                    <a:lnTo>
                      <a:pt x="1051" y="315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3" name="Google Shape;873;p31"/>
            <p:cNvSpPr/>
            <p:nvPr/>
          </p:nvSpPr>
          <p:spPr>
            <a:xfrm>
              <a:off x="8629643" y="4391862"/>
              <a:ext cx="167829" cy="332824"/>
            </a:xfrm>
            <a:custGeom>
              <a:avLst/>
              <a:gdLst/>
              <a:ahLst/>
              <a:cxnLst/>
              <a:rect l="l" t="t" r="r" b="b"/>
              <a:pathLst>
                <a:path w="4178" h="8286" extrusionOk="0">
                  <a:moveTo>
                    <a:pt x="1" y="0"/>
                  </a:moveTo>
                  <a:lnTo>
                    <a:pt x="1" y="8286"/>
                  </a:lnTo>
                  <a:lnTo>
                    <a:pt x="4178" y="8286"/>
                  </a:lnTo>
                  <a:lnTo>
                    <a:pt x="4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8611326" y="4368002"/>
              <a:ext cx="203580" cy="380542"/>
            </a:xfrm>
            <a:custGeom>
              <a:avLst/>
              <a:gdLst/>
              <a:ahLst/>
              <a:cxnLst/>
              <a:rect l="l" t="t" r="r" b="b"/>
              <a:pathLst>
                <a:path w="5068" h="9474" extrusionOk="0">
                  <a:moveTo>
                    <a:pt x="4953" y="115"/>
                  </a:moveTo>
                  <a:lnTo>
                    <a:pt x="4953" y="9359"/>
                  </a:lnTo>
                  <a:lnTo>
                    <a:pt x="137" y="9359"/>
                  </a:lnTo>
                  <a:lnTo>
                    <a:pt x="137" y="115"/>
                  </a:lnTo>
                  <a:close/>
                  <a:moveTo>
                    <a:pt x="0" y="1"/>
                  </a:moveTo>
                  <a:lnTo>
                    <a:pt x="0" y="9473"/>
                  </a:lnTo>
                  <a:lnTo>
                    <a:pt x="5067" y="94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8731436" y="4421185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0" y="0"/>
                  </a:moveTo>
                  <a:lnTo>
                    <a:pt x="0" y="3150"/>
                  </a:lnTo>
                  <a:lnTo>
                    <a:pt x="1050" y="31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8654429" y="4421185"/>
              <a:ext cx="42178" cy="126566"/>
            </a:xfrm>
            <a:custGeom>
              <a:avLst/>
              <a:gdLst/>
              <a:ahLst/>
              <a:cxnLst/>
              <a:rect l="l" t="t" r="r" b="b"/>
              <a:pathLst>
                <a:path w="1050" h="3151" extrusionOk="0">
                  <a:moveTo>
                    <a:pt x="0" y="0"/>
                  </a:moveTo>
                  <a:lnTo>
                    <a:pt x="0" y="3150"/>
                  </a:lnTo>
                  <a:lnTo>
                    <a:pt x="1050" y="315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8731436" y="4577037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0" y="1"/>
                  </a:moveTo>
                  <a:lnTo>
                    <a:pt x="0" y="3151"/>
                  </a:lnTo>
                  <a:lnTo>
                    <a:pt x="1050" y="315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8654429" y="4577037"/>
              <a:ext cx="42178" cy="126566"/>
            </a:xfrm>
            <a:custGeom>
              <a:avLst/>
              <a:gdLst/>
              <a:ahLst/>
              <a:cxnLst/>
              <a:rect l="l" t="t" r="r" b="b"/>
              <a:pathLst>
                <a:path w="1050" h="3151" extrusionOk="0">
                  <a:moveTo>
                    <a:pt x="0" y="1"/>
                  </a:moveTo>
                  <a:lnTo>
                    <a:pt x="0" y="3151"/>
                  </a:lnTo>
                  <a:lnTo>
                    <a:pt x="1050" y="315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667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7435847" y="2691103"/>
              <a:ext cx="167829" cy="332824"/>
            </a:xfrm>
            <a:custGeom>
              <a:avLst/>
              <a:gdLst/>
              <a:ahLst/>
              <a:cxnLst/>
              <a:rect l="l" t="t" r="r" b="b"/>
              <a:pathLst>
                <a:path w="4178" h="8286" extrusionOk="0">
                  <a:moveTo>
                    <a:pt x="0" y="0"/>
                  </a:moveTo>
                  <a:lnTo>
                    <a:pt x="0" y="8286"/>
                  </a:lnTo>
                  <a:lnTo>
                    <a:pt x="4177" y="8286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8520539" y="2871699"/>
              <a:ext cx="383299" cy="729834"/>
            </a:xfrm>
            <a:custGeom>
              <a:avLst/>
              <a:gdLst/>
              <a:ahLst/>
              <a:cxnLst/>
              <a:rect l="l" t="t" r="r" b="b"/>
              <a:pathLst>
                <a:path w="9542" h="18170" extrusionOk="0">
                  <a:moveTo>
                    <a:pt x="731" y="1"/>
                  </a:moveTo>
                  <a:lnTo>
                    <a:pt x="1" y="1279"/>
                  </a:lnTo>
                  <a:lnTo>
                    <a:pt x="8629" y="18170"/>
                  </a:lnTo>
                  <a:lnTo>
                    <a:pt x="9542" y="16846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7298303" y="2392212"/>
              <a:ext cx="441064" cy="421753"/>
            </a:xfrm>
            <a:custGeom>
              <a:avLst/>
              <a:gdLst/>
              <a:ahLst/>
              <a:cxnLst/>
              <a:rect l="l" t="t" r="r" b="b"/>
              <a:pathLst>
                <a:path w="10980" h="10500" extrusionOk="0">
                  <a:moveTo>
                    <a:pt x="5524" y="0"/>
                  </a:moveTo>
                  <a:lnTo>
                    <a:pt x="0" y="9655"/>
                  </a:lnTo>
                  <a:lnTo>
                    <a:pt x="0" y="10500"/>
                  </a:lnTo>
                  <a:lnTo>
                    <a:pt x="5524" y="913"/>
                  </a:lnTo>
                  <a:lnTo>
                    <a:pt x="10591" y="10249"/>
                  </a:lnTo>
                  <a:lnTo>
                    <a:pt x="10979" y="9883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rgbClr val="000000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7723752" y="2789194"/>
              <a:ext cx="15626" cy="156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388" y="0"/>
                  </a:moveTo>
                  <a:lnTo>
                    <a:pt x="0" y="366"/>
                  </a:lnTo>
                  <a:lnTo>
                    <a:pt x="388" y="3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7970400" y="2071309"/>
              <a:ext cx="75238" cy="372268"/>
            </a:xfrm>
            <a:custGeom>
              <a:avLst/>
              <a:gdLst/>
              <a:ahLst/>
              <a:cxnLst/>
              <a:rect l="l" t="t" r="r" b="b"/>
              <a:pathLst>
                <a:path w="1873" h="9268" extrusionOk="0">
                  <a:moveTo>
                    <a:pt x="0" y="0"/>
                  </a:moveTo>
                  <a:lnTo>
                    <a:pt x="0" y="9267"/>
                  </a:lnTo>
                  <a:lnTo>
                    <a:pt x="1872" y="9267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7730372" y="2742857"/>
              <a:ext cx="213663" cy="393395"/>
            </a:xfrm>
            <a:custGeom>
              <a:avLst/>
              <a:gdLst/>
              <a:ahLst/>
              <a:cxnLst/>
              <a:rect l="l" t="t" r="r" b="b"/>
              <a:pathLst>
                <a:path w="5319" h="9794" extrusionOk="0">
                  <a:moveTo>
                    <a:pt x="0" y="1"/>
                  </a:moveTo>
                  <a:lnTo>
                    <a:pt x="0" y="9793"/>
                  </a:lnTo>
                  <a:lnTo>
                    <a:pt x="5319" y="10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7299226" y="2328024"/>
              <a:ext cx="440140" cy="794021"/>
            </a:xfrm>
            <a:custGeom>
              <a:avLst/>
              <a:gdLst/>
              <a:ahLst/>
              <a:cxnLst/>
              <a:rect l="l" t="t" r="r" b="b"/>
              <a:pathLst>
                <a:path w="10957" h="19768" extrusionOk="0">
                  <a:moveTo>
                    <a:pt x="4634" y="0"/>
                  </a:moveTo>
                  <a:lnTo>
                    <a:pt x="0" y="9792"/>
                  </a:lnTo>
                  <a:lnTo>
                    <a:pt x="0" y="19562"/>
                  </a:lnTo>
                  <a:lnTo>
                    <a:pt x="10956" y="19767"/>
                  </a:lnTo>
                  <a:lnTo>
                    <a:pt x="10956" y="11481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7417489" y="2667243"/>
              <a:ext cx="203580" cy="380542"/>
            </a:xfrm>
            <a:custGeom>
              <a:avLst/>
              <a:gdLst/>
              <a:ahLst/>
              <a:cxnLst/>
              <a:rect l="l" t="t" r="r" b="b"/>
              <a:pathLst>
                <a:path w="5068" h="9474" extrusionOk="0">
                  <a:moveTo>
                    <a:pt x="4954" y="115"/>
                  </a:moveTo>
                  <a:lnTo>
                    <a:pt x="4954" y="9359"/>
                  </a:lnTo>
                  <a:lnTo>
                    <a:pt x="138" y="9359"/>
                  </a:lnTo>
                  <a:lnTo>
                    <a:pt x="138" y="115"/>
                  </a:lnTo>
                  <a:close/>
                  <a:moveTo>
                    <a:pt x="1" y="1"/>
                  </a:moveTo>
                  <a:lnTo>
                    <a:pt x="1" y="9473"/>
                  </a:lnTo>
                  <a:lnTo>
                    <a:pt x="5068" y="9473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7537600" y="2720426"/>
              <a:ext cx="42218" cy="125642"/>
            </a:xfrm>
            <a:custGeom>
              <a:avLst/>
              <a:gdLst/>
              <a:ahLst/>
              <a:cxnLst/>
              <a:rect l="l" t="t" r="r" b="b"/>
              <a:pathLst>
                <a:path w="1051" h="3128" extrusionOk="0">
                  <a:moveTo>
                    <a:pt x="1" y="1"/>
                  </a:moveTo>
                  <a:lnTo>
                    <a:pt x="1" y="3128"/>
                  </a:lnTo>
                  <a:lnTo>
                    <a:pt x="1051" y="3128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7460593" y="2720426"/>
              <a:ext cx="41294" cy="125642"/>
            </a:xfrm>
            <a:custGeom>
              <a:avLst/>
              <a:gdLst/>
              <a:ahLst/>
              <a:cxnLst/>
              <a:rect l="l" t="t" r="r" b="b"/>
              <a:pathLst>
                <a:path w="1028" h="3128" extrusionOk="0">
                  <a:moveTo>
                    <a:pt x="0" y="1"/>
                  </a:moveTo>
                  <a:lnTo>
                    <a:pt x="0" y="3128"/>
                  </a:lnTo>
                  <a:lnTo>
                    <a:pt x="1028" y="3128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7537600" y="2876278"/>
              <a:ext cx="42218" cy="126566"/>
            </a:xfrm>
            <a:custGeom>
              <a:avLst/>
              <a:gdLst/>
              <a:ahLst/>
              <a:cxnLst/>
              <a:rect l="l" t="t" r="r" b="b"/>
              <a:pathLst>
                <a:path w="1051" h="3151" extrusionOk="0">
                  <a:moveTo>
                    <a:pt x="1" y="1"/>
                  </a:moveTo>
                  <a:lnTo>
                    <a:pt x="1" y="3151"/>
                  </a:lnTo>
                  <a:lnTo>
                    <a:pt x="1051" y="31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7460593" y="2876278"/>
              <a:ext cx="41294" cy="126566"/>
            </a:xfrm>
            <a:custGeom>
              <a:avLst/>
              <a:gdLst/>
              <a:ahLst/>
              <a:cxnLst/>
              <a:rect l="l" t="t" r="r" b="b"/>
              <a:pathLst>
                <a:path w="1028" h="3151" extrusionOk="0">
                  <a:moveTo>
                    <a:pt x="0" y="1"/>
                  </a:moveTo>
                  <a:lnTo>
                    <a:pt x="0" y="3151"/>
                  </a:lnTo>
                  <a:lnTo>
                    <a:pt x="1028" y="3151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7739338" y="2735087"/>
              <a:ext cx="237524" cy="54145"/>
            </a:xfrm>
            <a:custGeom>
              <a:avLst/>
              <a:gdLst/>
              <a:ahLst/>
              <a:cxnLst/>
              <a:rect l="l" t="t" r="r" b="b"/>
              <a:pathLst>
                <a:path w="5913" h="1348" extrusionOk="0">
                  <a:moveTo>
                    <a:pt x="731" y="1"/>
                  </a:moveTo>
                  <a:lnTo>
                    <a:pt x="0" y="1347"/>
                  </a:lnTo>
                  <a:lnTo>
                    <a:pt x="5387" y="1165"/>
                  </a:lnTo>
                  <a:lnTo>
                    <a:pt x="5912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7200205" y="2224430"/>
              <a:ext cx="594150" cy="564788"/>
            </a:xfrm>
            <a:custGeom>
              <a:avLst/>
              <a:gdLst/>
              <a:ahLst/>
              <a:cxnLst/>
              <a:rect l="l" t="t" r="r" b="b"/>
              <a:pathLst>
                <a:path w="14791" h="14061" extrusionOk="0">
                  <a:moveTo>
                    <a:pt x="7076" y="0"/>
                  </a:moveTo>
                  <a:lnTo>
                    <a:pt x="0" y="12303"/>
                  </a:lnTo>
                  <a:lnTo>
                    <a:pt x="685" y="13832"/>
                  </a:lnTo>
                  <a:lnTo>
                    <a:pt x="7099" y="2579"/>
                  </a:lnTo>
                  <a:lnTo>
                    <a:pt x="13421" y="14060"/>
                  </a:lnTo>
                  <a:lnTo>
                    <a:pt x="14791" y="127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7200205" y="2224430"/>
              <a:ext cx="1126881" cy="564788"/>
            </a:xfrm>
            <a:custGeom>
              <a:avLst/>
              <a:gdLst/>
              <a:ahLst/>
              <a:cxnLst/>
              <a:rect l="l" t="t" r="r" b="b"/>
              <a:pathLst>
                <a:path w="28053" h="14061" extrusionOk="0">
                  <a:moveTo>
                    <a:pt x="7030" y="0"/>
                  </a:moveTo>
                  <a:lnTo>
                    <a:pt x="7053" y="23"/>
                  </a:lnTo>
                  <a:lnTo>
                    <a:pt x="0" y="12303"/>
                  </a:lnTo>
                  <a:lnTo>
                    <a:pt x="685" y="13832"/>
                  </a:lnTo>
                  <a:lnTo>
                    <a:pt x="7099" y="2579"/>
                  </a:lnTo>
                  <a:lnTo>
                    <a:pt x="13421" y="14060"/>
                  </a:lnTo>
                  <a:lnTo>
                    <a:pt x="18808" y="13878"/>
                  </a:lnTo>
                  <a:lnTo>
                    <a:pt x="19333" y="12714"/>
                  </a:lnTo>
                  <a:lnTo>
                    <a:pt x="19790" y="12691"/>
                  </a:lnTo>
                  <a:lnTo>
                    <a:pt x="21296" y="10135"/>
                  </a:lnTo>
                  <a:lnTo>
                    <a:pt x="28052" y="10135"/>
                  </a:lnTo>
                  <a:lnTo>
                    <a:pt x="22255" y="0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7482134" y="2224108"/>
              <a:ext cx="844488" cy="519881"/>
            </a:xfrm>
            <a:custGeom>
              <a:avLst/>
              <a:gdLst/>
              <a:ahLst/>
              <a:cxnLst/>
              <a:rect l="l" t="t" r="r" b="b"/>
              <a:pathLst>
                <a:path w="21023" h="12943" extrusionOk="0">
                  <a:moveTo>
                    <a:pt x="0" y="0"/>
                  </a:moveTo>
                  <a:lnTo>
                    <a:pt x="7464" y="12942"/>
                  </a:lnTo>
                  <a:lnTo>
                    <a:pt x="12760" y="12691"/>
                  </a:lnTo>
                  <a:lnTo>
                    <a:pt x="14266" y="10135"/>
                  </a:lnTo>
                  <a:lnTo>
                    <a:pt x="21022" y="10135"/>
                  </a:lnTo>
                  <a:lnTo>
                    <a:pt x="15225" y="0"/>
                  </a:lnTo>
                  <a:close/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7908055" y="2071309"/>
              <a:ext cx="62384" cy="372268"/>
            </a:xfrm>
            <a:custGeom>
              <a:avLst/>
              <a:gdLst/>
              <a:ahLst/>
              <a:cxnLst/>
              <a:rect l="l" t="t" r="r" b="b"/>
              <a:pathLst>
                <a:path w="1553" h="9268" extrusionOk="0">
                  <a:moveTo>
                    <a:pt x="0" y="0"/>
                  </a:moveTo>
                  <a:lnTo>
                    <a:pt x="0" y="7601"/>
                  </a:lnTo>
                  <a:lnTo>
                    <a:pt x="1552" y="9267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7970400" y="2071309"/>
              <a:ext cx="75238" cy="372268"/>
            </a:xfrm>
            <a:custGeom>
              <a:avLst/>
              <a:gdLst/>
              <a:ahLst/>
              <a:cxnLst/>
              <a:rect l="l" t="t" r="r" b="b"/>
              <a:pathLst>
                <a:path w="1873" h="9268" extrusionOk="0">
                  <a:moveTo>
                    <a:pt x="0" y="0"/>
                  </a:moveTo>
                  <a:lnTo>
                    <a:pt x="0" y="9267"/>
                  </a:lnTo>
                  <a:lnTo>
                    <a:pt x="1872" y="9267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7227682" y="2328024"/>
              <a:ext cx="292556" cy="452039"/>
            </a:xfrm>
            <a:custGeom>
              <a:avLst/>
              <a:gdLst/>
              <a:ahLst/>
              <a:cxnLst/>
              <a:rect l="l" t="t" r="r" b="b"/>
              <a:pathLst>
                <a:path w="7283" h="11254" extrusionOk="0">
                  <a:moveTo>
                    <a:pt x="6415" y="0"/>
                  </a:moveTo>
                  <a:lnTo>
                    <a:pt x="1" y="11253"/>
                  </a:lnTo>
                  <a:lnTo>
                    <a:pt x="1758" y="11253"/>
                  </a:lnTo>
                  <a:lnTo>
                    <a:pt x="7282" y="1598"/>
                  </a:lnTo>
                  <a:lnTo>
                    <a:pt x="6415" y="0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7137820" y="3239358"/>
              <a:ext cx="1012317" cy="926050"/>
            </a:xfrm>
            <a:custGeom>
              <a:avLst/>
              <a:gdLst/>
              <a:ahLst/>
              <a:cxnLst/>
              <a:rect l="l" t="t" r="r" b="b"/>
              <a:pathLst>
                <a:path w="25201" h="23055" extrusionOk="0">
                  <a:moveTo>
                    <a:pt x="1" y="1"/>
                  </a:moveTo>
                  <a:lnTo>
                    <a:pt x="17257" y="22735"/>
                  </a:lnTo>
                  <a:lnTo>
                    <a:pt x="25200" y="23054"/>
                  </a:lnTo>
                  <a:lnTo>
                    <a:pt x="13673" y="6871"/>
                  </a:lnTo>
                  <a:lnTo>
                    <a:pt x="10980" y="6871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9" name="Google Shape;899;p31"/>
            <p:cNvGrpSpPr/>
            <p:nvPr/>
          </p:nvGrpSpPr>
          <p:grpSpPr>
            <a:xfrm>
              <a:off x="7300204" y="4371514"/>
              <a:ext cx="203620" cy="380542"/>
              <a:chOff x="-2154250" y="3156775"/>
              <a:chExt cx="126725" cy="236850"/>
            </a:xfrm>
          </p:grpSpPr>
          <p:sp>
            <p:nvSpPr>
              <p:cNvPr id="900" name="Google Shape;900;p31"/>
              <p:cNvSpPr/>
              <p:nvPr/>
            </p:nvSpPr>
            <p:spPr>
              <a:xfrm>
                <a:off x="-2142825" y="3171625"/>
                <a:ext cx="1044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8286" extrusionOk="0">
                    <a:moveTo>
                      <a:pt x="0" y="0"/>
                    </a:moveTo>
                    <a:lnTo>
                      <a:pt x="0" y="8286"/>
                    </a:lnTo>
                    <a:lnTo>
                      <a:pt x="4177" y="8286"/>
                    </a:lnTo>
                    <a:lnTo>
                      <a:pt x="4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1"/>
              <p:cNvSpPr/>
              <p:nvPr/>
            </p:nvSpPr>
            <p:spPr>
              <a:xfrm>
                <a:off x="-2154250" y="3156775"/>
                <a:ext cx="1267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9474" extrusionOk="0">
                    <a:moveTo>
                      <a:pt x="4954" y="115"/>
                    </a:moveTo>
                    <a:lnTo>
                      <a:pt x="4954" y="9359"/>
                    </a:lnTo>
                    <a:lnTo>
                      <a:pt x="138" y="9359"/>
                    </a:lnTo>
                    <a:lnTo>
                      <a:pt x="138" y="115"/>
                    </a:lnTo>
                    <a:close/>
                    <a:moveTo>
                      <a:pt x="1" y="1"/>
                    </a:moveTo>
                    <a:lnTo>
                      <a:pt x="1" y="9473"/>
                    </a:lnTo>
                    <a:lnTo>
                      <a:pt x="5068" y="947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1"/>
              <p:cNvSpPr/>
              <p:nvPr/>
            </p:nvSpPr>
            <p:spPr>
              <a:xfrm>
                <a:off x="-2079475" y="3189875"/>
                <a:ext cx="26250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1" extrusionOk="0">
                    <a:moveTo>
                      <a:pt x="0" y="1"/>
                    </a:moveTo>
                    <a:lnTo>
                      <a:pt x="0" y="3151"/>
                    </a:lnTo>
                    <a:lnTo>
                      <a:pt x="1050" y="3151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1"/>
              <p:cNvSpPr/>
              <p:nvPr/>
            </p:nvSpPr>
            <p:spPr>
              <a:xfrm>
                <a:off x="-2127425" y="3189875"/>
                <a:ext cx="262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1" extrusionOk="0">
                    <a:moveTo>
                      <a:pt x="1" y="1"/>
                    </a:moveTo>
                    <a:lnTo>
                      <a:pt x="1" y="3151"/>
                    </a:lnTo>
                    <a:lnTo>
                      <a:pt x="1051" y="3151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1"/>
              <p:cNvSpPr/>
              <p:nvPr/>
            </p:nvSpPr>
            <p:spPr>
              <a:xfrm>
                <a:off x="-2079475" y="3286900"/>
                <a:ext cx="262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0" extrusionOk="0">
                    <a:moveTo>
                      <a:pt x="0" y="0"/>
                    </a:moveTo>
                    <a:lnTo>
                      <a:pt x="0" y="3150"/>
                    </a:lnTo>
                    <a:lnTo>
                      <a:pt x="1050" y="3150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1"/>
              <p:cNvSpPr/>
              <p:nvPr/>
            </p:nvSpPr>
            <p:spPr>
              <a:xfrm>
                <a:off x="-2127425" y="3286900"/>
                <a:ext cx="262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0" extrusionOk="0">
                    <a:moveTo>
                      <a:pt x="1" y="0"/>
                    </a:moveTo>
                    <a:lnTo>
                      <a:pt x="1" y="3150"/>
                    </a:lnTo>
                    <a:lnTo>
                      <a:pt x="1051" y="315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906;p31"/>
            <p:cNvGrpSpPr/>
            <p:nvPr/>
          </p:nvGrpSpPr>
          <p:grpSpPr>
            <a:xfrm>
              <a:off x="6788588" y="4371514"/>
              <a:ext cx="203620" cy="380542"/>
              <a:chOff x="-2154250" y="3156775"/>
              <a:chExt cx="126725" cy="236850"/>
            </a:xfrm>
          </p:grpSpPr>
          <p:sp>
            <p:nvSpPr>
              <p:cNvPr id="907" name="Google Shape;907;p31"/>
              <p:cNvSpPr/>
              <p:nvPr/>
            </p:nvSpPr>
            <p:spPr>
              <a:xfrm>
                <a:off x="-2142825" y="3171625"/>
                <a:ext cx="1044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8286" extrusionOk="0">
                    <a:moveTo>
                      <a:pt x="0" y="0"/>
                    </a:moveTo>
                    <a:lnTo>
                      <a:pt x="0" y="8286"/>
                    </a:lnTo>
                    <a:lnTo>
                      <a:pt x="4177" y="8286"/>
                    </a:lnTo>
                    <a:lnTo>
                      <a:pt x="4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1"/>
              <p:cNvSpPr/>
              <p:nvPr/>
            </p:nvSpPr>
            <p:spPr>
              <a:xfrm>
                <a:off x="-2154250" y="3156775"/>
                <a:ext cx="1267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9474" extrusionOk="0">
                    <a:moveTo>
                      <a:pt x="4954" y="115"/>
                    </a:moveTo>
                    <a:lnTo>
                      <a:pt x="4954" y="9359"/>
                    </a:lnTo>
                    <a:lnTo>
                      <a:pt x="138" y="9359"/>
                    </a:lnTo>
                    <a:lnTo>
                      <a:pt x="138" y="115"/>
                    </a:lnTo>
                    <a:close/>
                    <a:moveTo>
                      <a:pt x="1" y="1"/>
                    </a:moveTo>
                    <a:lnTo>
                      <a:pt x="1" y="9473"/>
                    </a:lnTo>
                    <a:lnTo>
                      <a:pt x="5068" y="947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1"/>
              <p:cNvSpPr/>
              <p:nvPr/>
            </p:nvSpPr>
            <p:spPr>
              <a:xfrm>
                <a:off x="-2079475" y="3189875"/>
                <a:ext cx="26250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1" extrusionOk="0">
                    <a:moveTo>
                      <a:pt x="0" y="1"/>
                    </a:moveTo>
                    <a:lnTo>
                      <a:pt x="0" y="3151"/>
                    </a:lnTo>
                    <a:lnTo>
                      <a:pt x="1050" y="3151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1"/>
              <p:cNvSpPr/>
              <p:nvPr/>
            </p:nvSpPr>
            <p:spPr>
              <a:xfrm>
                <a:off x="-2127425" y="3189875"/>
                <a:ext cx="262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1" extrusionOk="0">
                    <a:moveTo>
                      <a:pt x="1" y="1"/>
                    </a:moveTo>
                    <a:lnTo>
                      <a:pt x="1" y="3151"/>
                    </a:lnTo>
                    <a:lnTo>
                      <a:pt x="1051" y="3151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1"/>
              <p:cNvSpPr/>
              <p:nvPr/>
            </p:nvSpPr>
            <p:spPr>
              <a:xfrm>
                <a:off x="-2079475" y="3286900"/>
                <a:ext cx="262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0" extrusionOk="0">
                    <a:moveTo>
                      <a:pt x="0" y="0"/>
                    </a:moveTo>
                    <a:lnTo>
                      <a:pt x="0" y="3150"/>
                    </a:lnTo>
                    <a:lnTo>
                      <a:pt x="1050" y="3150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1"/>
              <p:cNvSpPr/>
              <p:nvPr/>
            </p:nvSpPr>
            <p:spPr>
              <a:xfrm>
                <a:off x="-2127425" y="3286900"/>
                <a:ext cx="262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0" extrusionOk="0">
                    <a:moveTo>
                      <a:pt x="1" y="0"/>
                    </a:moveTo>
                    <a:lnTo>
                      <a:pt x="1" y="3150"/>
                    </a:lnTo>
                    <a:lnTo>
                      <a:pt x="1051" y="315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" name="Google Shape;913;p31"/>
            <p:cNvGrpSpPr/>
            <p:nvPr/>
          </p:nvGrpSpPr>
          <p:grpSpPr>
            <a:xfrm>
              <a:off x="7051787" y="3746698"/>
              <a:ext cx="203620" cy="380542"/>
              <a:chOff x="-2154250" y="3156775"/>
              <a:chExt cx="126725" cy="236850"/>
            </a:xfrm>
          </p:grpSpPr>
          <p:sp>
            <p:nvSpPr>
              <p:cNvPr id="914" name="Google Shape;914;p31"/>
              <p:cNvSpPr/>
              <p:nvPr/>
            </p:nvSpPr>
            <p:spPr>
              <a:xfrm>
                <a:off x="-2142825" y="3171625"/>
                <a:ext cx="1044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8286" extrusionOk="0">
                    <a:moveTo>
                      <a:pt x="0" y="0"/>
                    </a:moveTo>
                    <a:lnTo>
                      <a:pt x="0" y="8286"/>
                    </a:lnTo>
                    <a:lnTo>
                      <a:pt x="4177" y="8286"/>
                    </a:lnTo>
                    <a:lnTo>
                      <a:pt x="4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1"/>
              <p:cNvSpPr/>
              <p:nvPr/>
            </p:nvSpPr>
            <p:spPr>
              <a:xfrm>
                <a:off x="-2154250" y="3156775"/>
                <a:ext cx="1267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9474" extrusionOk="0">
                    <a:moveTo>
                      <a:pt x="4954" y="115"/>
                    </a:moveTo>
                    <a:lnTo>
                      <a:pt x="4954" y="9359"/>
                    </a:lnTo>
                    <a:lnTo>
                      <a:pt x="138" y="9359"/>
                    </a:lnTo>
                    <a:lnTo>
                      <a:pt x="138" y="115"/>
                    </a:lnTo>
                    <a:close/>
                    <a:moveTo>
                      <a:pt x="1" y="1"/>
                    </a:moveTo>
                    <a:lnTo>
                      <a:pt x="1" y="9473"/>
                    </a:lnTo>
                    <a:lnTo>
                      <a:pt x="5068" y="9473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1"/>
              <p:cNvSpPr/>
              <p:nvPr/>
            </p:nvSpPr>
            <p:spPr>
              <a:xfrm>
                <a:off x="-2079475" y="3189875"/>
                <a:ext cx="26250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1" extrusionOk="0">
                    <a:moveTo>
                      <a:pt x="0" y="1"/>
                    </a:moveTo>
                    <a:lnTo>
                      <a:pt x="0" y="3151"/>
                    </a:lnTo>
                    <a:lnTo>
                      <a:pt x="1050" y="3151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1"/>
              <p:cNvSpPr/>
              <p:nvPr/>
            </p:nvSpPr>
            <p:spPr>
              <a:xfrm>
                <a:off x="-2127425" y="3189875"/>
                <a:ext cx="262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1" extrusionOk="0">
                    <a:moveTo>
                      <a:pt x="1" y="1"/>
                    </a:moveTo>
                    <a:lnTo>
                      <a:pt x="1" y="3151"/>
                    </a:lnTo>
                    <a:lnTo>
                      <a:pt x="1051" y="3151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1"/>
              <p:cNvSpPr/>
              <p:nvPr/>
            </p:nvSpPr>
            <p:spPr>
              <a:xfrm>
                <a:off x="-2079475" y="3286900"/>
                <a:ext cx="262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50" extrusionOk="0">
                    <a:moveTo>
                      <a:pt x="0" y="0"/>
                    </a:moveTo>
                    <a:lnTo>
                      <a:pt x="0" y="3150"/>
                    </a:lnTo>
                    <a:lnTo>
                      <a:pt x="1050" y="3150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1"/>
              <p:cNvSpPr/>
              <p:nvPr/>
            </p:nvSpPr>
            <p:spPr>
              <a:xfrm>
                <a:off x="-2127425" y="3286900"/>
                <a:ext cx="262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0" extrusionOk="0">
                    <a:moveTo>
                      <a:pt x="1" y="0"/>
                    </a:moveTo>
                    <a:lnTo>
                      <a:pt x="1" y="3150"/>
                    </a:lnTo>
                    <a:lnTo>
                      <a:pt x="1051" y="315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6677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0" name="Google Shape;920;p31"/>
            <p:cNvSpPr/>
            <p:nvPr/>
          </p:nvSpPr>
          <p:spPr>
            <a:xfrm>
              <a:off x="6491432" y="3398906"/>
              <a:ext cx="669348" cy="826998"/>
            </a:xfrm>
            <a:custGeom>
              <a:avLst/>
              <a:gdLst/>
              <a:ahLst/>
              <a:cxnLst/>
              <a:rect l="l" t="t" r="r" b="b"/>
              <a:pathLst>
                <a:path w="16663" h="20589" extrusionOk="0">
                  <a:moveTo>
                    <a:pt x="16138" y="0"/>
                  </a:moveTo>
                  <a:lnTo>
                    <a:pt x="0" y="20589"/>
                  </a:lnTo>
                  <a:lnTo>
                    <a:pt x="4725" y="20406"/>
                  </a:lnTo>
                  <a:lnTo>
                    <a:pt x="4725" y="16503"/>
                  </a:lnTo>
                  <a:lnTo>
                    <a:pt x="16663" y="662"/>
                  </a:lnTo>
                  <a:lnTo>
                    <a:pt x="16138" y="0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7787944" y="4152540"/>
              <a:ext cx="362210" cy="87162"/>
            </a:xfrm>
            <a:custGeom>
              <a:avLst/>
              <a:gdLst/>
              <a:ahLst/>
              <a:cxnLst/>
              <a:rect l="l" t="t" r="r" b="b"/>
              <a:pathLst>
                <a:path w="9017" h="2170" extrusionOk="0">
                  <a:moveTo>
                    <a:pt x="1073" y="1"/>
                  </a:moveTo>
                  <a:lnTo>
                    <a:pt x="0" y="1827"/>
                  </a:lnTo>
                  <a:lnTo>
                    <a:pt x="9016" y="2169"/>
                  </a:lnTo>
                  <a:lnTo>
                    <a:pt x="9016" y="320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000000">
                <a:alpha val="13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6448328" y="3239358"/>
              <a:ext cx="1382682" cy="986541"/>
            </a:xfrm>
            <a:custGeom>
              <a:avLst/>
              <a:gdLst/>
              <a:ahLst/>
              <a:cxnLst/>
              <a:rect l="l" t="t" r="r" b="b"/>
              <a:pathLst>
                <a:path w="34421" h="24561" extrusionOk="0">
                  <a:moveTo>
                    <a:pt x="17165" y="1"/>
                  </a:moveTo>
                  <a:lnTo>
                    <a:pt x="0" y="22735"/>
                  </a:lnTo>
                  <a:lnTo>
                    <a:pt x="1073" y="24561"/>
                  </a:lnTo>
                  <a:lnTo>
                    <a:pt x="17211" y="3972"/>
                  </a:lnTo>
                  <a:lnTo>
                    <a:pt x="33348" y="24561"/>
                  </a:lnTo>
                  <a:lnTo>
                    <a:pt x="34421" y="22735"/>
                  </a:lnTo>
                  <a:lnTo>
                    <a:pt x="17165" y="1"/>
                  </a:ln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7227682" y="2327311"/>
              <a:ext cx="292556" cy="452039"/>
            </a:xfrm>
            <a:custGeom>
              <a:avLst/>
              <a:gdLst/>
              <a:ahLst/>
              <a:cxnLst/>
              <a:rect l="l" t="t" r="r" b="b"/>
              <a:pathLst>
                <a:path w="7283" h="11254" extrusionOk="0">
                  <a:moveTo>
                    <a:pt x="6415" y="0"/>
                  </a:moveTo>
                  <a:lnTo>
                    <a:pt x="1" y="11253"/>
                  </a:lnTo>
                  <a:lnTo>
                    <a:pt x="1758" y="11253"/>
                  </a:lnTo>
                  <a:lnTo>
                    <a:pt x="7282" y="1598"/>
                  </a:lnTo>
                  <a:lnTo>
                    <a:pt x="6415" y="0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7139718" y="3239993"/>
              <a:ext cx="1012317" cy="926050"/>
            </a:xfrm>
            <a:custGeom>
              <a:avLst/>
              <a:gdLst/>
              <a:ahLst/>
              <a:cxnLst/>
              <a:rect l="l" t="t" r="r" b="b"/>
              <a:pathLst>
                <a:path w="25201" h="23055" extrusionOk="0">
                  <a:moveTo>
                    <a:pt x="1" y="1"/>
                  </a:moveTo>
                  <a:lnTo>
                    <a:pt x="17257" y="22735"/>
                  </a:lnTo>
                  <a:lnTo>
                    <a:pt x="25200" y="23054"/>
                  </a:lnTo>
                  <a:lnTo>
                    <a:pt x="13673" y="6871"/>
                  </a:lnTo>
                  <a:lnTo>
                    <a:pt x="10980" y="6871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7669641" y="3374122"/>
              <a:ext cx="75238" cy="372308"/>
            </a:xfrm>
            <a:custGeom>
              <a:avLst/>
              <a:gdLst/>
              <a:ahLst/>
              <a:cxnLst/>
              <a:rect l="l" t="t" r="r" b="b"/>
              <a:pathLst>
                <a:path w="1873" h="9269" extrusionOk="0">
                  <a:moveTo>
                    <a:pt x="1" y="1"/>
                  </a:moveTo>
                  <a:lnTo>
                    <a:pt x="1" y="9268"/>
                  </a:lnTo>
                  <a:lnTo>
                    <a:pt x="1872" y="9268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7607296" y="3374122"/>
              <a:ext cx="62384" cy="372308"/>
            </a:xfrm>
            <a:custGeom>
              <a:avLst/>
              <a:gdLst/>
              <a:ahLst/>
              <a:cxnLst/>
              <a:rect l="l" t="t" r="r" b="b"/>
              <a:pathLst>
                <a:path w="1553" h="9269" extrusionOk="0">
                  <a:moveTo>
                    <a:pt x="1" y="1"/>
                  </a:moveTo>
                  <a:lnTo>
                    <a:pt x="1" y="7602"/>
                  </a:lnTo>
                  <a:lnTo>
                    <a:pt x="1553" y="9268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7669644" y="3374122"/>
              <a:ext cx="75238" cy="372308"/>
            </a:xfrm>
            <a:custGeom>
              <a:avLst/>
              <a:gdLst/>
              <a:ahLst/>
              <a:cxnLst/>
              <a:rect l="l" t="t" r="r" b="b"/>
              <a:pathLst>
                <a:path w="1873" h="9269" extrusionOk="0">
                  <a:moveTo>
                    <a:pt x="1" y="1"/>
                  </a:moveTo>
                  <a:lnTo>
                    <a:pt x="1" y="9268"/>
                  </a:lnTo>
                  <a:lnTo>
                    <a:pt x="1872" y="9268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6800315" y="4676386"/>
              <a:ext cx="1628400" cy="519913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6800315" y="4676386"/>
              <a:ext cx="1628400" cy="519913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rgbClr val="000000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6800315" y="4795983"/>
              <a:ext cx="1628400" cy="400315"/>
            </a:xfrm>
            <a:custGeom>
              <a:avLst/>
              <a:gdLst/>
              <a:ahLst/>
              <a:cxnLst/>
              <a:rect l="l" t="t" r="r" b="b"/>
              <a:pathLst>
                <a:path w="40538" h="10547" extrusionOk="0">
                  <a:moveTo>
                    <a:pt x="31134" y="1"/>
                  </a:moveTo>
                  <a:lnTo>
                    <a:pt x="15179" y="3698"/>
                  </a:lnTo>
                  <a:lnTo>
                    <a:pt x="26067" y="4726"/>
                  </a:lnTo>
                  <a:lnTo>
                    <a:pt x="799" y="9565"/>
                  </a:lnTo>
                  <a:cubicBezTo>
                    <a:pt x="274" y="10181"/>
                    <a:pt x="0" y="10546"/>
                    <a:pt x="0" y="10546"/>
                  </a:cubicBezTo>
                  <a:lnTo>
                    <a:pt x="40538" y="10546"/>
                  </a:lnTo>
                  <a:cubicBezTo>
                    <a:pt x="38004" y="6757"/>
                    <a:pt x="35105" y="2694"/>
                    <a:pt x="31134" y="1"/>
                  </a:cubicBezTo>
                  <a:close/>
                </a:path>
              </a:pathLst>
            </a:custGeom>
            <a:solidFill>
              <a:srgbClr val="000000">
                <a:alpha val="57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5099553" y="3210959"/>
              <a:ext cx="523572" cy="538197"/>
            </a:xfrm>
            <a:custGeom>
              <a:avLst/>
              <a:gdLst/>
              <a:ahLst/>
              <a:cxnLst/>
              <a:rect l="l" t="t" r="r" b="b"/>
              <a:pathLst>
                <a:path w="13034" h="13399" extrusionOk="0">
                  <a:moveTo>
                    <a:pt x="6186" y="0"/>
                  </a:moveTo>
                  <a:lnTo>
                    <a:pt x="3835" y="10454"/>
                  </a:lnTo>
                  <a:lnTo>
                    <a:pt x="1849" y="1027"/>
                  </a:lnTo>
                  <a:cubicBezTo>
                    <a:pt x="1849" y="1027"/>
                    <a:pt x="0" y="13147"/>
                    <a:pt x="0" y="13399"/>
                  </a:cubicBezTo>
                  <a:lnTo>
                    <a:pt x="13034" y="13376"/>
                  </a:lnTo>
                  <a:lnTo>
                    <a:pt x="12006" y="4200"/>
                  </a:lnTo>
                  <a:lnTo>
                    <a:pt x="10317" y="10751"/>
                  </a:lnTo>
                  <a:lnTo>
                    <a:pt x="9359" y="0"/>
                  </a:lnTo>
                  <a:lnTo>
                    <a:pt x="7761" y="11367"/>
                  </a:lnTo>
                  <a:lnTo>
                    <a:pt x="6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5099553" y="3211903"/>
              <a:ext cx="523572" cy="538197"/>
            </a:xfrm>
            <a:custGeom>
              <a:avLst/>
              <a:gdLst/>
              <a:ahLst/>
              <a:cxnLst/>
              <a:rect l="l" t="t" r="r" b="b"/>
              <a:pathLst>
                <a:path w="13034" h="13399" extrusionOk="0">
                  <a:moveTo>
                    <a:pt x="6186" y="0"/>
                  </a:moveTo>
                  <a:lnTo>
                    <a:pt x="3835" y="10454"/>
                  </a:lnTo>
                  <a:lnTo>
                    <a:pt x="1849" y="1027"/>
                  </a:lnTo>
                  <a:cubicBezTo>
                    <a:pt x="1849" y="1027"/>
                    <a:pt x="0" y="13147"/>
                    <a:pt x="0" y="13399"/>
                  </a:cubicBezTo>
                  <a:lnTo>
                    <a:pt x="13034" y="13376"/>
                  </a:lnTo>
                  <a:lnTo>
                    <a:pt x="12006" y="4200"/>
                  </a:lnTo>
                  <a:lnTo>
                    <a:pt x="10317" y="10751"/>
                  </a:lnTo>
                  <a:lnTo>
                    <a:pt x="9359" y="0"/>
                  </a:lnTo>
                  <a:lnTo>
                    <a:pt x="7761" y="11367"/>
                  </a:lnTo>
                  <a:lnTo>
                    <a:pt x="6186" y="0"/>
                  </a:lnTo>
                  <a:close/>
                </a:path>
              </a:pathLst>
            </a:custGeom>
            <a:solidFill>
              <a:srgbClr val="000000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4745608" y="3210959"/>
              <a:ext cx="523572" cy="538197"/>
            </a:xfrm>
            <a:custGeom>
              <a:avLst/>
              <a:gdLst/>
              <a:ahLst/>
              <a:cxnLst/>
              <a:rect l="l" t="t" r="r" b="b"/>
              <a:pathLst>
                <a:path w="13034" h="13399" extrusionOk="0">
                  <a:moveTo>
                    <a:pt x="6186" y="0"/>
                  </a:moveTo>
                  <a:lnTo>
                    <a:pt x="3835" y="10454"/>
                  </a:lnTo>
                  <a:lnTo>
                    <a:pt x="1850" y="1027"/>
                  </a:lnTo>
                  <a:cubicBezTo>
                    <a:pt x="1850" y="1027"/>
                    <a:pt x="1" y="13147"/>
                    <a:pt x="1" y="13399"/>
                  </a:cubicBezTo>
                  <a:lnTo>
                    <a:pt x="13034" y="13376"/>
                  </a:lnTo>
                  <a:lnTo>
                    <a:pt x="12007" y="4200"/>
                  </a:lnTo>
                  <a:lnTo>
                    <a:pt x="10318" y="10751"/>
                  </a:lnTo>
                  <a:lnTo>
                    <a:pt x="9359" y="0"/>
                  </a:lnTo>
                  <a:lnTo>
                    <a:pt x="7761" y="11367"/>
                  </a:lnTo>
                  <a:lnTo>
                    <a:pt x="6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7970400" y="2071309"/>
              <a:ext cx="75238" cy="372268"/>
            </a:xfrm>
            <a:custGeom>
              <a:avLst/>
              <a:gdLst/>
              <a:ahLst/>
              <a:cxnLst/>
              <a:rect l="l" t="t" r="r" b="b"/>
              <a:pathLst>
                <a:path w="1873" h="9268" extrusionOk="0">
                  <a:moveTo>
                    <a:pt x="0" y="0"/>
                  </a:moveTo>
                  <a:lnTo>
                    <a:pt x="0" y="9267"/>
                  </a:lnTo>
                  <a:lnTo>
                    <a:pt x="1872" y="9267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000000">
                <a:alpha val="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6197620" y="4738364"/>
              <a:ext cx="1166167" cy="457901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6197620" y="4738364"/>
              <a:ext cx="1166167" cy="457901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rgbClr val="000000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6197620" y="4843696"/>
              <a:ext cx="1166167" cy="352568"/>
            </a:xfrm>
            <a:custGeom>
              <a:avLst/>
              <a:gdLst/>
              <a:ahLst/>
              <a:cxnLst/>
              <a:rect l="l" t="t" r="r" b="b"/>
              <a:pathLst>
                <a:path w="40538" h="10547" extrusionOk="0">
                  <a:moveTo>
                    <a:pt x="31134" y="1"/>
                  </a:moveTo>
                  <a:lnTo>
                    <a:pt x="15179" y="3698"/>
                  </a:lnTo>
                  <a:lnTo>
                    <a:pt x="26067" y="4726"/>
                  </a:lnTo>
                  <a:lnTo>
                    <a:pt x="799" y="9565"/>
                  </a:lnTo>
                  <a:cubicBezTo>
                    <a:pt x="274" y="10181"/>
                    <a:pt x="0" y="10546"/>
                    <a:pt x="0" y="10546"/>
                  </a:cubicBezTo>
                  <a:lnTo>
                    <a:pt x="40538" y="10546"/>
                  </a:lnTo>
                  <a:cubicBezTo>
                    <a:pt x="38004" y="6757"/>
                    <a:pt x="35105" y="2694"/>
                    <a:pt x="31134" y="1"/>
                  </a:cubicBezTo>
                  <a:close/>
                </a:path>
              </a:pathLst>
            </a:custGeom>
            <a:solidFill>
              <a:srgbClr val="000000">
                <a:alpha val="57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5826295" y="4806449"/>
              <a:ext cx="875595" cy="389186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5826295" y="4806449"/>
              <a:ext cx="875595" cy="389186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rgbClr val="000000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5826295" y="4895975"/>
              <a:ext cx="875595" cy="299660"/>
            </a:xfrm>
            <a:custGeom>
              <a:avLst/>
              <a:gdLst/>
              <a:ahLst/>
              <a:cxnLst/>
              <a:rect l="l" t="t" r="r" b="b"/>
              <a:pathLst>
                <a:path w="40538" h="10547" extrusionOk="0">
                  <a:moveTo>
                    <a:pt x="31134" y="1"/>
                  </a:moveTo>
                  <a:lnTo>
                    <a:pt x="15179" y="3698"/>
                  </a:lnTo>
                  <a:lnTo>
                    <a:pt x="26067" y="4726"/>
                  </a:lnTo>
                  <a:lnTo>
                    <a:pt x="799" y="9565"/>
                  </a:lnTo>
                  <a:cubicBezTo>
                    <a:pt x="274" y="10181"/>
                    <a:pt x="0" y="10546"/>
                    <a:pt x="0" y="10546"/>
                  </a:cubicBezTo>
                  <a:lnTo>
                    <a:pt x="40538" y="10546"/>
                  </a:lnTo>
                  <a:cubicBezTo>
                    <a:pt x="38004" y="6757"/>
                    <a:pt x="35105" y="2694"/>
                    <a:pt x="31134" y="1"/>
                  </a:cubicBezTo>
                  <a:close/>
                </a:path>
              </a:pathLst>
            </a:custGeom>
            <a:solidFill>
              <a:srgbClr val="000000">
                <a:alpha val="57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7726194" y="4676386"/>
              <a:ext cx="1628400" cy="519913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726194" y="4676386"/>
              <a:ext cx="1628411" cy="519908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rgbClr val="000000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7726194" y="4795983"/>
              <a:ext cx="1628400" cy="400315"/>
            </a:xfrm>
            <a:custGeom>
              <a:avLst/>
              <a:gdLst/>
              <a:ahLst/>
              <a:cxnLst/>
              <a:rect l="l" t="t" r="r" b="b"/>
              <a:pathLst>
                <a:path w="40538" h="10547" extrusionOk="0">
                  <a:moveTo>
                    <a:pt x="31134" y="1"/>
                  </a:moveTo>
                  <a:lnTo>
                    <a:pt x="15179" y="3698"/>
                  </a:lnTo>
                  <a:lnTo>
                    <a:pt x="26067" y="4726"/>
                  </a:lnTo>
                  <a:lnTo>
                    <a:pt x="799" y="9565"/>
                  </a:lnTo>
                  <a:cubicBezTo>
                    <a:pt x="274" y="10181"/>
                    <a:pt x="0" y="10546"/>
                    <a:pt x="0" y="10546"/>
                  </a:cubicBezTo>
                  <a:lnTo>
                    <a:pt x="40538" y="10546"/>
                  </a:lnTo>
                  <a:cubicBezTo>
                    <a:pt x="38004" y="6757"/>
                    <a:pt x="35105" y="2694"/>
                    <a:pt x="31134" y="1"/>
                  </a:cubicBezTo>
                  <a:close/>
                </a:path>
              </a:pathLst>
            </a:custGeom>
            <a:solidFill>
              <a:srgbClr val="000000">
                <a:alpha val="57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31"/>
          <p:cNvSpPr/>
          <p:nvPr/>
        </p:nvSpPr>
        <p:spPr>
          <a:xfrm>
            <a:off x="-4258981" y="599791"/>
            <a:ext cx="389097" cy="373055"/>
          </a:xfrm>
          <a:custGeom>
            <a:avLst/>
            <a:gdLst/>
            <a:ahLst/>
            <a:cxnLst/>
            <a:rect l="l" t="t" r="r" b="b"/>
            <a:pathLst>
              <a:path w="10592" h="10156" extrusionOk="0">
                <a:moveTo>
                  <a:pt x="10316" y="0"/>
                </a:moveTo>
                <a:cubicBezTo>
                  <a:pt x="9542" y="0"/>
                  <a:pt x="7302" y="410"/>
                  <a:pt x="5775" y="4860"/>
                </a:cubicBezTo>
                <a:cubicBezTo>
                  <a:pt x="5775" y="4860"/>
                  <a:pt x="913" y="5431"/>
                  <a:pt x="0" y="10156"/>
                </a:cubicBezTo>
                <a:cubicBezTo>
                  <a:pt x="0" y="10156"/>
                  <a:pt x="2482" y="5840"/>
                  <a:pt x="6538" y="5840"/>
                </a:cubicBezTo>
                <a:cubicBezTo>
                  <a:pt x="6580" y="5840"/>
                  <a:pt x="6623" y="5841"/>
                  <a:pt x="6665" y="5842"/>
                </a:cubicBezTo>
                <a:cubicBezTo>
                  <a:pt x="6665" y="5842"/>
                  <a:pt x="8308" y="21"/>
                  <a:pt x="10591" y="21"/>
                </a:cubicBezTo>
                <a:cubicBezTo>
                  <a:pt x="10591" y="21"/>
                  <a:pt x="10491" y="0"/>
                  <a:pt x="103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1"/>
          <p:cNvSpPr/>
          <p:nvPr/>
        </p:nvSpPr>
        <p:spPr>
          <a:xfrm>
            <a:off x="-3739130" y="999489"/>
            <a:ext cx="346338" cy="149465"/>
          </a:xfrm>
          <a:custGeom>
            <a:avLst/>
            <a:gdLst/>
            <a:ahLst/>
            <a:cxnLst/>
            <a:rect l="l" t="t" r="r" b="b"/>
            <a:pathLst>
              <a:path w="9428" h="4069" extrusionOk="0">
                <a:moveTo>
                  <a:pt x="8529" y="0"/>
                </a:moveTo>
                <a:cubicBezTo>
                  <a:pt x="7763" y="0"/>
                  <a:pt x="6553" y="372"/>
                  <a:pt x="5068" y="2105"/>
                </a:cubicBezTo>
                <a:cubicBezTo>
                  <a:pt x="5068" y="2105"/>
                  <a:pt x="4593" y="1980"/>
                  <a:pt x="3907" y="1980"/>
                </a:cubicBezTo>
                <a:cubicBezTo>
                  <a:pt x="2788" y="1980"/>
                  <a:pt x="1105" y="2313"/>
                  <a:pt x="1" y="4068"/>
                </a:cubicBezTo>
                <a:cubicBezTo>
                  <a:pt x="1" y="4068"/>
                  <a:pt x="1761" y="2657"/>
                  <a:pt x="3818" y="2657"/>
                </a:cubicBezTo>
                <a:cubicBezTo>
                  <a:pt x="4338" y="2657"/>
                  <a:pt x="4876" y="2747"/>
                  <a:pt x="5410" y="2972"/>
                </a:cubicBezTo>
                <a:cubicBezTo>
                  <a:pt x="5410" y="2972"/>
                  <a:pt x="7549" y="140"/>
                  <a:pt x="9047" y="140"/>
                </a:cubicBezTo>
                <a:cubicBezTo>
                  <a:pt x="9180" y="140"/>
                  <a:pt x="9307" y="162"/>
                  <a:pt x="9428" y="211"/>
                </a:cubicBezTo>
                <a:cubicBezTo>
                  <a:pt x="9428" y="211"/>
                  <a:pt x="9104" y="0"/>
                  <a:pt x="85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1"/>
          <p:cNvSpPr/>
          <p:nvPr/>
        </p:nvSpPr>
        <p:spPr>
          <a:xfrm>
            <a:off x="-3418792" y="629399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1" y="1"/>
                </a:moveTo>
                <a:cubicBezTo>
                  <a:pt x="4596" y="1"/>
                  <a:pt x="3882" y="222"/>
                  <a:pt x="3013" y="1247"/>
                </a:cubicBezTo>
                <a:cubicBezTo>
                  <a:pt x="3013" y="1247"/>
                  <a:pt x="2740" y="1177"/>
                  <a:pt x="2343" y="1177"/>
                </a:cubicBezTo>
                <a:cubicBezTo>
                  <a:pt x="1676" y="1177"/>
                  <a:pt x="658" y="1374"/>
                  <a:pt x="0" y="2434"/>
                </a:cubicBezTo>
                <a:cubicBezTo>
                  <a:pt x="0" y="2434"/>
                  <a:pt x="1037" y="1586"/>
                  <a:pt x="2258" y="1586"/>
                </a:cubicBezTo>
                <a:cubicBezTo>
                  <a:pt x="2564" y="1586"/>
                  <a:pt x="2881" y="1639"/>
                  <a:pt x="3196" y="1772"/>
                </a:cubicBezTo>
                <a:cubicBezTo>
                  <a:pt x="3196" y="1772"/>
                  <a:pt x="4492" y="89"/>
                  <a:pt x="5374" y="89"/>
                </a:cubicBezTo>
                <a:cubicBezTo>
                  <a:pt x="5450" y="89"/>
                  <a:pt x="5523" y="101"/>
                  <a:pt x="5592" y="128"/>
                </a:cubicBezTo>
                <a:cubicBezTo>
                  <a:pt x="5592" y="128"/>
                  <a:pt x="5397" y="1"/>
                  <a:pt x="50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1"/>
          <p:cNvSpPr/>
          <p:nvPr/>
        </p:nvSpPr>
        <p:spPr>
          <a:xfrm>
            <a:off x="-2793288" y="954711"/>
            <a:ext cx="205459" cy="89407"/>
          </a:xfrm>
          <a:custGeom>
            <a:avLst/>
            <a:gdLst/>
            <a:ahLst/>
            <a:cxnLst/>
            <a:rect l="l" t="t" r="r" b="b"/>
            <a:pathLst>
              <a:path w="5593" h="2434" extrusionOk="0">
                <a:moveTo>
                  <a:pt x="5059" y="1"/>
                </a:moveTo>
                <a:cubicBezTo>
                  <a:pt x="4608" y="1"/>
                  <a:pt x="3896" y="222"/>
                  <a:pt x="3014" y="1247"/>
                </a:cubicBezTo>
                <a:cubicBezTo>
                  <a:pt x="3014" y="1247"/>
                  <a:pt x="2741" y="1177"/>
                  <a:pt x="2344" y="1177"/>
                </a:cubicBezTo>
                <a:cubicBezTo>
                  <a:pt x="1677" y="1177"/>
                  <a:pt x="659" y="1375"/>
                  <a:pt x="1" y="2434"/>
                </a:cubicBezTo>
                <a:cubicBezTo>
                  <a:pt x="1" y="2434"/>
                  <a:pt x="1053" y="1587"/>
                  <a:pt x="2280" y="1587"/>
                </a:cubicBezTo>
                <a:cubicBezTo>
                  <a:pt x="2586" y="1587"/>
                  <a:pt x="2904" y="1640"/>
                  <a:pt x="3219" y="1772"/>
                </a:cubicBezTo>
                <a:cubicBezTo>
                  <a:pt x="3219" y="1772"/>
                  <a:pt x="4496" y="89"/>
                  <a:pt x="5375" y="89"/>
                </a:cubicBezTo>
                <a:cubicBezTo>
                  <a:pt x="5451" y="89"/>
                  <a:pt x="5524" y="101"/>
                  <a:pt x="5593" y="129"/>
                </a:cubicBezTo>
                <a:cubicBezTo>
                  <a:pt x="5593" y="129"/>
                  <a:pt x="5402" y="1"/>
                  <a:pt x="50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1"/>
          <p:cNvSpPr/>
          <p:nvPr/>
        </p:nvSpPr>
        <p:spPr>
          <a:xfrm>
            <a:off x="-2984462" y="715098"/>
            <a:ext cx="119095" cy="107700"/>
          </a:xfrm>
          <a:custGeom>
            <a:avLst/>
            <a:gdLst/>
            <a:ahLst/>
            <a:cxnLst/>
            <a:rect l="l" t="t" r="r" b="b"/>
            <a:pathLst>
              <a:path w="3242" h="2932" extrusionOk="0">
                <a:moveTo>
                  <a:pt x="3142" y="1"/>
                </a:moveTo>
                <a:cubicBezTo>
                  <a:pt x="2897" y="1"/>
                  <a:pt x="2248" y="131"/>
                  <a:pt x="1758" y="1402"/>
                </a:cubicBezTo>
                <a:cubicBezTo>
                  <a:pt x="1758" y="1402"/>
                  <a:pt x="320" y="1539"/>
                  <a:pt x="1" y="2931"/>
                </a:cubicBezTo>
                <a:cubicBezTo>
                  <a:pt x="1" y="2931"/>
                  <a:pt x="772" y="1697"/>
                  <a:pt x="1968" y="1697"/>
                </a:cubicBezTo>
                <a:cubicBezTo>
                  <a:pt x="1989" y="1697"/>
                  <a:pt x="2010" y="1698"/>
                  <a:pt x="2032" y="1698"/>
                </a:cubicBezTo>
                <a:cubicBezTo>
                  <a:pt x="2032" y="1698"/>
                  <a:pt x="2573" y="9"/>
                  <a:pt x="3229" y="9"/>
                </a:cubicBezTo>
                <a:cubicBezTo>
                  <a:pt x="3233" y="9"/>
                  <a:pt x="3237" y="9"/>
                  <a:pt x="3242" y="9"/>
                </a:cubicBezTo>
                <a:cubicBezTo>
                  <a:pt x="3242" y="9"/>
                  <a:pt x="3205" y="1"/>
                  <a:pt x="31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35"/>
          <p:cNvGrpSpPr/>
          <p:nvPr/>
        </p:nvGrpSpPr>
        <p:grpSpPr>
          <a:xfrm>
            <a:off x="6604449" y="1992948"/>
            <a:ext cx="3260965" cy="2424542"/>
            <a:chOff x="6604449" y="1906324"/>
            <a:chExt cx="3260965" cy="2424542"/>
          </a:xfrm>
        </p:grpSpPr>
        <p:sp>
          <p:nvSpPr>
            <p:cNvPr id="997" name="Google Shape;997;p35"/>
            <p:cNvSpPr/>
            <p:nvPr/>
          </p:nvSpPr>
          <p:spPr>
            <a:xfrm>
              <a:off x="6604449" y="1906324"/>
              <a:ext cx="3260895" cy="2424533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8619113" y="2258200"/>
              <a:ext cx="1246300" cy="2072665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35"/>
          <p:cNvGrpSpPr/>
          <p:nvPr/>
        </p:nvGrpSpPr>
        <p:grpSpPr>
          <a:xfrm>
            <a:off x="-1648380" y="2536709"/>
            <a:ext cx="4839335" cy="1893410"/>
            <a:chOff x="-1648380" y="2536709"/>
            <a:chExt cx="4839335" cy="1893410"/>
          </a:xfrm>
        </p:grpSpPr>
        <p:sp>
          <p:nvSpPr>
            <p:cNvPr id="1000" name="Google Shape;1000;p35"/>
            <p:cNvSpPr/>
            <p:nvPr/>
          </p:nvSpPr>
          <p:spPr>
            <a:xfrm flipH="1">
              <a:off x="-1648380" y="2939981"/>
              <a:ext cx="4839335" cy="1471324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flipH="1">
              <a:off x="-1525621" y="3246251"/>
              <a:ext cx="3192171" cy="1169757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35"/>
            <p:cNvGrpSpPr/>
            <p:nvPr/>
          </p:nvGrpSpPr>
          <p:grpSpPr>
            <a:xfrm>
              <a:off x="98917" y="2536709"/>
              <a:ext cx="1777869" cy="1893410"/>
              <a:chOff x="471185" y="2595372"/>
              <a:chExt cx="1558031" cy="1659285"/>
            </a:xfrm>
          </p:grpSpPr>
          <p:sp>
            <p:nvSpPr>
              <p:cNvPr id="1003" name="Google Shape;1003;p35"/>
              <p:cNvSpPr/>
              <p:nvPr/>
            </p:nvSpPr>
            <p:spPr>
              <a:xfrm>
                <a:off x="1593947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1593609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1593947" y="3366740"/>
                <a:ext cx="364779" cy="23145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6301" extrusionOk="0">
                    <a:moveTo>
                      <a:pt x="0" y="1"/>
                    </a:moveTo>
                    <a:lnTo>
                      <a:pt x="0" y="6301"/>
                    </a:lnTo>
                    <a:lnTo>
                      <a:pt x="9929" y="6301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684143" y="2765595"/>
                <a:ext cx="909816" cy="1489062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40538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40538"/>
                    </a:lnTo>
                    <a:lnTo>
                      <a:pt x="24766" y="40218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471185" y="2595372"/>
                <a:ext cx="1556278" cy="914786"/>
              </a:xfrm>
              <a:custGeom>
                <a:avLst/>
                <a:gdLst/>
                <a:ahLst/>
                <a:cxnLst/>
                <a:rect l="l" t="t" r="r" b="b"/>
                <a:pathLst>
                  <a:path w="42365" h="24904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5798" y="24378"/>
                    </a:lnTo>
                    <a:lnTo>
                      <a:pt x="5798" y="20475"/>
                    </a:lnTo>
                    <a:lnTo>
                      <a:pt x="17733" y="4638"/>
                    </a:lnTo>
                    <a:lnTo>
                      <a:pt x="17733" y="4638"/>
                    </a:lnTo>
                    <a:lnTo>
                      <a:pt x="33348" y="24561"/>
                    </a:lnTo>
                    <a:lnTo>
                      <a:pt x="42364" y="24903"/>
                    </a:lnTo>
                    <a:lnTo>
                      <a:pt x="42364" y="23054"/>
                    </a:lnTo>
                    <a:lnTo>
                      <a:pt x="30837" y="6871"/>
                    </a:lnTo>
                    <a:lnTo>
                      <a:pt x="28144" y="6871"/>
                    </a:lnTo>
                    <a:lnTo>
                      <a:pt x="23282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684143" y="2765595"/>
                <a:ext cx="909816" cy="705154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19197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18420"/>
                    </a:lnTo>
                    <a:lnTo>
                      <a:pt x="11939" y="2328"/>
                    </a:lnTo>
                    <a:lnTo>
                      <a:pt x="24766" y="19196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9" name="Google Shape;1009;p35"/>
              <p:cNvGrpSpPr/>
              <p:nvPr/>
            </p:nvGrpSpPr>
            <p:grpSpPr>
              <a:xfrm>
                <a:off x="1682897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0" name="Google Shape;1010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35"/>
              <p:cNvSpPr/>
              <p:nvPr/>
            </p:nvSpPr>
            <p:spPr>
              <a:xfrm>
                <a:off x="1101721" y="2595372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7" name="Google Shape;1017;p35"/>
              <p:cNvGrpSpPr/>
              <p:nvPr/>
            </p:nvGrpSpPr>
            <p:grpSpPr>
              <a:xfrm>
                <a:off x="125022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8" name="Google Shape;1018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35"/>
              <p:cNvGrpSpPr/>
              <p:nvPr/>
            </p:nvGrpSpPr>
            <p:grpSpPr>
              <a:xfrm>
                <a:off x="78235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25" name="Google Shape;1025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1" name="Google Shape;1031;p35"/>
              <p:cNvGrpSpPr/>
              <p:nvPr/>
            </p:nvGrpSpPr>
            <p:grpSpPr>
              <a:xfrm>
                <a:off x="1023045" y="305933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32" name="Google Shape;1032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8" name="Google Shape;1038;p35"/>
              <p:cNvSpPr/>
              <p:nvPr/>
            </p:nvSpPr>
            <p:spPr>
              <a:xfrm>
                <a:off x="510602" y="2741278"/>
                <a:ext cx="612115" cy="756285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0589" extrusionOk="0">
                    <a:moveTo>
                      <a:pt x="16138" y="0"/>
                    </a:moveTo>
                    <a:lnTo>
                      <a:pt x="0" y="20589"/>
                    </a:lnTo>
                    <a:lnTo>
                      <a:pt x="4725" y="20406"/>
                    </a:lnTo>
                    <a:lnTo>
                      <a:pt x="4725" y="16503"/>
                    </a:lnTo>
                    <a:lnTo>
                      <a:pt x="16663" y="662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696256" y="3430472"/>
                <a:ext cx="331239" cy="79710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2170" extrusionOk="0">
                    <a:moveTo>
                      <a:pt x="1073" y="1"/>
                    </a:moveTo>
                    <a:lnTo>
                      <a:pt x="0" y="1827"/>
                    </a:lnTo>
                    <a:lnTo>
                      <a:pt x="9016" y="2169"/>
                    </a:lnTo>
                    <a:lnTo>
                      <a:pt x="9016" y="320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000000">
                  <a:alpha val="13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471185" y="2595372"/>
                <a:ext cx="1264455" cy="902187"/>
              </a:xfrm>
              <a:custGeom>
                <a:avLst/>
                <a:gdLst/>
                <a:ahLst/>
                <a:cxnLst/>
                <a:rect l="l" t="t" r="r" b="b"/>
                <a:pathLst>
                  <a:path w="34421" h="24561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17211" y="3972"/>
                    </a:lnTo>
                    <a:lnTo>
                      <a:pt x="33348" y="24561"/>
                    </a:lnTo>
                    <a:lnTo>
                      <a:pt x="34421" y="22735"/>
                    </a:lnTo>
                    <a:lnTo>
                      <a:pt x="17165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1103457" y="2595953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1588069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531055" y="2718613"/>
                <a:ext cx="57049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9269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553" y="926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588071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" name="Google Shape;1046;p35"/>
          <p:cNvSpPr txBox="1">
            <a:spLocks noGrp="1"/>
          </p:cNvSpPr>
          <p:nvPr>
            <p:ph type="title"/>
          </p:nvPr>
        </p:nvSpPr>
        <p:spPr>
          <a:xfrm>
            <a:off x="1978463" y="2219674"/>
            <a:ext cx="5187300" cy="11966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Proses </a:t>
            </a:r>
            <a:r>
              <a:rPr lang="en-US" dirty="0" err="1">
                <a:solidFill>
                  <a:schemeClr val="dk2"/>
                </a:solidFill>
              </a:rPr>
              <a:t>Pengembangan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 idx="2"/>
          </p:nvPr>
        </p:nvSpPr>
        <p:spPr>
          <a:xfrm>
            <a:off x="3925875" y="90279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175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8"/>
          <p:cNvSpPr txBox="1">
            <a:spLocks noGrp="1"/>
          </p:cNvSpPr>
          <p:nvPr>
            <p:ph type="subTitle" idx="1"/>
          </p:nvPr>
        </p:nvSpPr>
        <p:spPr>
          <a:xfrm>
            <a:off x="114065" y="632854"/>
            <a:ext cx="9029935" cy="4207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1: </a:t>
            </a:r>
            <a:r>
              <a:rPr lang="en-ID" sz="1300" dirty="0" err="1"/>
              <a:t>Memilih</a:t>
            </a:r>
            <a:r>
              <a:rPr lang="en-ID" sz="1300" dirty="0"/>
              <a:t> ide </a:t>
            </a:r>
            <a:r>
              <a:rPr lang="en-ID" sz="1300" dirty="0" err="1"/>
              <a:t>untuk</a:t>
            </a:r>
            <a:r>
              <a:rPr lang="en-ID" sz="1300" dirty="0"/>
              <a:t> project yang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dibuat</a:t>
            </a:r>
            <a:r>
              <a:rPr lang="en-ID" sz="1300" dirty="0"/>
              <a:t> (</a:t>
            </a:r>
            <a:r>
              <a:rPr lang="en-ID" sz="1300" dirty="0" err="1"/>
              <a:t>Yohanes</a:t>
            </a:r>
            <a:r>
              <a:rPr lang="en-ID" sz="1300" dirty="0"/>
              <a:t>, Kenny, Vaneza)</a:t>
            </a:r>
          </a:p>
          <a:p>
            <a:pPr marL="0" indent="0" algn="just"/>
            <a:r>
              <a:rPr lang="en-ID" sz="1300" dirty="0"/>
              <a:t>Week 2: </a:t>
            </a:r>
            <a:r>
              <a:rPr lang="en-ID" sz="1300" dirty="0" err="1"/>
              <a:t>Mencari</a:t>
            </a:r>
            <a:r>
              <a:rPr lang="en-ID" sz="1300" dirty="0"/>
              <a:t> </a:t>
            </a:r>
            <a:r>
              <a:rPr lang="en-ID" sz="1300" dirty="0" err="1"/>
              <a:t>referensi</a:t>
            </a:r>
            <a:r>
              <a:rPr lang="en-ID" sz="1300" dirty="0"/>
              <a:t> yang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digunakan</a:t>
            </a:r>
            <a:r>
              <a:rPr lang="en-ID" sz="1300" dirty="0"/>
              <a:t> </a:t>
            </a:r>
            <a:r>
              <a:rPr lang="en-ID" sz="1300" dirty="0" err="1"/>
              <a:t>untuk</a:t>
            </a:r>
            <a:r>
              <a:rPr lang="en-ID" sz="1300" dirty="0"/>
              <a:t> </a:t>
            </a:r>
            <a:r>
              <a:rPr lang="en-ID" sz="1300" dirty="0" err="1"/>
              <a:t>pembuatan</a:t>
            </a:r>
            <a:r>
              <a:rPr lang="en-ID" sz="1300" dirty="0"/>
              <a:t> game (</a:t>
            </a:r>
            <a:r>
              <a:rPr lang="en-ID" sz="1300" dirty="0" err="1"/>
              <a:t>Yohanes</a:t>
            </a:r>
            <a:r>
              <a:rPr lang="en-ID" sz="1300" dirty="0"/>
              <a:t>, Kenny, Vaneza)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3: </a:t>
            </a:r>
            <a:r>
              <a:rPr lang="en-ID" sz="1300" dirty="0" err="1"/>
              <a:t>Mencoba</a:t>
            </a:r>
            <a:r>
              <a:rPr lang="en-ID" sz="1300" dirty="0"/>
              <a:t> </a:t>
            </a:r>
            <a:r>
              <a:rPr lang="en-ID" sz="1300" dirty="0" err="1"/>
              <a:t>menggunakan</a:t>
            </a:r>
            <a:r>
              <a:rPr lang="en-ID" sz="1300" dirty="0"/>
              <a:t> OpenGL </a:t>
            </a:r>
            <a:r>
              <a:rPr lang="en-ID" sz="1300" dirty="0" err="1"/>
              <a:t>dengan</a:t>
            </a:r>
            <a:r>
              <a:rPr lang="en-ID" sz="1300" dirty="0"/>
              <a:t> </a:t>
            </a:r>
            <a:r>
              <a:rPr lang="en-ID" sz="1300" dirty="0" err="1"/>
              <a:t>membuat</a:t>
            </a:r>
            <a:r>
              <a:rPr lang="en-ID" sz="1300" dirty="0"/>
              <a:t> cube dan </a:t>
            </a:r>
            <a:r>
              <a:rPr lang="en-ID" sz="1300" dirty="0" err="1"/>
              <a:t>animasi</a:t>
            </a:r>
            <a:r>
              <a:rPr lang="en-ID" sz="1300" dirty="0"/>
              <a:t> </a:t>
            </a:r>
            <a:r>
              <a:rPr lang="en-ID" sz="1300" dirty="0" err="1"/>
              <a:t>geraknya</a:t>
            </a:r>
            <a:r>
              <a:rPr lang="en-ID" sz="1300" dirty="0"/>
              <a:t> </a:t>
            </a:r>
            <a:r>
              <a:rPr lang="en-ID" sz="1300" dirty="0" err="1"/>
              <a:t>serta</a:t>
            </a:r>
            <a:r>
              <a:rPr lang="en-ID" sz="1300" dirty="0"/>
              <a:t> </a:t>
            </a:r>
            <a:r>
              <a:rPr lang="en-ID" sz="1300" dirty="0" err="1"/>
              <a:t>memasukan</a:t>
            </a:r>
            <a:r>
              <a:rPr lang="en-ID" sz="1300" dirty="0"/>
              <a:t> </a:t>
            </a:r>
            <a:r>
              <a:rPr lang="en-ID" sz="1300" dirty="0" err="1"/>
              <a:t>beberapa</a:t>
            </a:r>
            <a:r>
              <a:rPr lang="en-ID" sz="1300" dirty="0"/>
              <a:t> library </a:t>
            </a:r>
            <a:r>
              <a:rPr lang="en-ID" sz="1300" dirty="0" err="1"/>
              <a:t>lwjgl</a:t>
            </a:r>
            <a:r>
              <a:rPr lang="en-ID" sz="1300" dirty="0"/>
              <a:t> (</a:t>
            </a:r>
            <a:r>
              <a:rPr lang="en-ID" sz="1300" dirty="0" err="1"/>
              <a:t>Yohanes</a:t>
            </a:r>
            <a:r>
              <a:rPr lang="en-ID" sz="1300" dirty="0"/>
              <a:t>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4: </a:t>
            </a:r>
            <a:r>
              <a:rPr lang="en-ID" sz="1300" dirty="0" err="1"/>
              <a:t>Mengumpulkan</a:t>
            </a:r>
            <a:r>
              <a:rPr lang="en-ID" sz="1300" dirty="0"/>
              <a:t> </a:t>
            </a:r>
            <a:r>
              <a:rPr lang="en-ID" sz="1300" dirty="0" err="1"/>
              <a:t>gambar</a:t>
            </a:r>
            <a:r>
              <a:rPr lang="en-ID" sz="1300" dirty="0"/>
              <a:t> .</a:t>
            </a:r>
            <a:r>
              <a:rPr lang="en-ID" sz="1300" dirty="0" err="1"/>
              <a:t>obj</a:t>
            </a:r>
            <a:r>
              <a:rPr lang="en-ID" sz="1300" dirty="0"/>
              <a:t> dan </a:t>
            </a:r>
            <a:r>
              <a:rPr lang="en-ID" sz="1300" dirty="0" err="1"/>
              <a:t>modelnya</a:t>
            </a:r>
            <a:r>
              <a:rPr lang="en-ID" sz="1300" dirty="0"/>
              <a:t> yang </a:t>
            </a:r>
            <a:r>
              <a:rPr lang="en-ID" sz="1300" dirty="0" err="1"/>
              <a:t>diperlukan</a:t>
            </a:r>
            <a:r>
              <a:rPr lang="en-ID" sz="1300" dirty="0"/>
              <a:t> </a:t>
            </a:r>
            <a:r>
              <a:rPr lang="en-ID" sz="1300" dirty="0" err="1"/>
              <a:t>untuk</a:t>
            </a:r>
            <a:r>
              <a:rPr lang="en-ID" sz="1300" dirty="0"/>
              <a:t> </a:t>
            </a:r>
            <a:r>
              <a:rPr lang="en-ID" sz="1300" dirty="0" err="1"/>
              <a:t>pembuatan</a:t>
            </a:r>
            <a:r>
              <a:rPr lang="en-ID" sz="1300" dirty="0"/>
              <a:t> game (Vaneza)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5: </a:t>
            </a:r>
            <a:r>
              <a:rPr lang="en-ID" sz="1300" dirty="0" err="1"/>
              <a:t>Membuat</a:t>
            </a:r>
            <a:r>
              <a:rPr lang="en-ID" sz="1300" dirty="0"/>
              <a:t> </a:t>
            </a:r>
            <a:r>
              <a:rPr lang="en-ID" sz="1300" dirty="0" err="1"/>
              <a:t>tanah</a:t>
            </a:r>
            <a:r>
              <a:rPr lang="en-ID" sz="1300" dirty="0"/>
              <a:t> </a:t>
            </a:r>
            <a:r>
              <a:rPr lang="en-ID" sz="1300" dirty="0" err="1"/>
              <a:t>atau</a:t>
            </a:r>
            <a:r>
              <a:rPr lang="en-ID" sz="1300" dirty="0"/>
              <a:t> </a:t>
            </a:r>
            <a:r>
              <a:rPr lang="en-ID" sz="1300" dirty="0" err="1"/>
              <a:t>lahan</a:t>
            </a:r>
            <a:r>
              <a:rPr lang="en-ID" sz="1300" dirty="0"/>
              <a:t> </a:t>
            </a:r>
            <a:r>
              <a:rPr lang="en-ID" sz="1300" dirty="0" err="1"/>
              <a:t>berupa</a:t>
            </a:r>
            <a:r>
              <a:rPr lang="en-ID" sz="1300" dirty="0"/>
              <a:t> </a:t>
            </a:r>
            <a:r>
              <a:rPr lang="en-ID" sz="1300" dirty="0" err="1"/>
              <a:t>rerumputan</a:t>
            </a:r>
            <a:r>
              <a:rPr lang="en-ID" sz="1300" dirty="0"/>
              <a:t> </a:t>
            </a:r>
            <a:r>
              <a:rPr lang="en-ID" sz="1300" dirty="0" err="1"/>
              <a:t>beserta</a:t>
            </a:r>
            <a:r>
              <a:rPr lang="en-ID" sz="1300" dirty="0"/>
              <a:t> </a:t>
            </a:r>
            <a:r>
              <a:rPr lang="en-ID" sz="1300" dirty="0" err="1"/>
              <a:t>besarnya</a:t>
            </a:r>
            <a:r>
              <a:rPr lang="en-ID" sz="1300" dirty="0"/>
              <a:t> world yang </a:t>
            </a:r>
            <a:r>
              <a:rPr lang="en-ID" sz="1300" dirty="0" err="1"/>
              <a:t>akan</a:t>
            </a:r>
            <a:r>
              <a:rPr lang="en-ID" sz="1300" dirty="0"/>
              <a:t> </a:t>
            </a:r>
            <a:r>
              <a:rPr lang="en-ID" sz="1300" dirty="0" err="1"/>
              <a:t>dibuat</a:t>
            </a:r>
            <a:r>
              <a:rPr lang="en-ID" sz="1300" dirty="0"/>
              <a:t> (Vaneza)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6: </a:t>
            </a:r>
            <a:r>
              <a:rPr lang="en-ID" sz="1300" dirty="0" err="1"/>
              <a:t>Memasukan</a:t>
            </a:r>
            <a:r>
              <a:rPr lang="en-ID" sz="1300" dirty="0"/>
              <a:t> </a:t>
            </a:r>
            <a:r>
              <a:rPr lang="en-ID" sz="1300" dirty="0" err="1"/>
              <a:t>kabut</a:t>
            </a:r>
            <a:r>
              <a:rPr lang="en-ID" sz="1300" dirty="0"/>
              <a:t>, </a:t>
            </a:r>
            <a:r>
              <a:rPr lang="en-ID" sz="1300" dirty="0" err="1"/>
              <a:t>beserta</a:t>
            </a:r>
            <a:r>
              <a:rPr lang="en-ID" sz="1300" dirty="0"/>
              <a:t> </a:t>
            </a:r>
            <a:r>
              <a:rPr lang="en-ID" sz="1300" dirty="0" err="1"/>
              <a:t>gambar</a:t>
            </a:r>
            <a:r>
              <a:rPr lang="en-ID" sz="1300" dirty="0"/>
              <a:t> 3D </a:t>
            </a:r>
            <a:r>
              <a:rPr lang="en-ID" sz="1300" dirty="0" err="1"/>
              <a:t>berupa</a:t>
            </a:r>
            <a:r>
              <a:rPr lang="en-ID" sz="1300" dirty="0"/>
              <a:t> </a:t>
            </a:r>
            <a:r>
              <a:rPr lang="en-ID" sz="1300" dirty="0" err="1"/>
              <a:t>pohon</a:t>
            </a:r>
            <a:r>
              <a:rPr lang="en-ID" sz="1300" dirty="0"/>
              <a:t> dan </a:t>
            </a:r>
            <a:r>
              <a:rPr lang="en-ID" sz="1300" dirty="0" err="1"/>
              <a:t>rumput</a:t>
            </a:r>
            <a:r>
              <a:rPr lang="en-ID" sz="1300" dirty="0"/>
              <a:t> (Vaneza, Kenny)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7: </a:t>
            </a:r>
            <a:r>
              <a:rPr lang="en-ID" sz="1300" dirty="0" err="1"/>
              <a:t>Memasukan</a:t>
            </a:r>
            <a:r>
              <a:rPr lang="en-ID" sz="1300" dirty="0"/>
              <a:t> </a:t>
            </a:r>
            <a:r>
              <a:rPr lang="en-ID" sz="1300" dirty="0" err="1"/>
              <a:t>jalan</a:t>
            </a:r>
            <a:r>
              <a:rPr lang="en-ID" sz="1300" dirty="0"/>
              <a:t> pada </a:t>
            </a:r>
            <a:r>
              <a:rPr lang="en-ID" sz="1300" dirty="0" err="1"/>
              <a:t>tanah</a:t>
            </a:r>
            <a:r>
              <a:rPr lang="en-ID" sz="1300" dirty="0"/>
              <a:t> </a:t>
            </a:r>
            <a:r>
              <a:rPr lang="en-ID" sz="1300" dirty="0" err="1"/>
              <a:t>beserta</a:t>
            </a:r>
            <a:r>
              <a:rPr lang="en-ID" sz="1300" dirty="0"/>
              <a:t> </a:t>
            </a:r>
            <a:r>
              <a:rPr lang="en-ID" sz="1300" dirty="0" err="1"/>
              <a:t>objek</a:t>
            </a:r>
            <a:r>
              <a:rPr lang="en-ID" sz="1300" dirty="0"/>
              <a:t> </a:t>
            </a:r>
            <a:r>
              <a:rPr lang="en-ID" sz="1300" dirty="0" err="1"/>
              <a:t>bunga</a:t>
            </a:r>
            <a:r>
              <a:rPr lang="en-ID" sz="1300" dirty="0"/>
              <a:t> (Kenny)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8: </a:t>
            </a:r>
            <a:r>
              <a:rPr lang="en-ID" sz="1300" dirty="0" err="1"/>
              <a:t>Memasukan</a:t>
            </a:r>
            <a:r>
              <a:rPr lang="en-ID" sz="1300" dirty="0"/>
              <a:t> </a:t>
            </a:r>
            <a:r>
              <a:rPr lang="en-ID" sz="1300" dirty="0" err="1"/>
              <a:t>objek</a:t>
            </a:r>
            <a:r>
              <a:rPr lang="en-ID" sz="1300" dirty="0"/>
              <a:t> player </a:t>
            </a:r>
            <a:r>
              <a:rPr lang="en-ID" sz="1300" dirty="0" err="1"/>
              <a:t>beserta</a:t>
            </a:r>
            <a:r>
              <a:rPr lang="en-ID" sz="1300" dirty="0"/>
              <a:t> </a:t>
            </a:r>
            <a:r>
              <a:rPr lang="en-ID" sz="1300" dirty="0" err="1"/>
              <a:t>movementnya</a:t>
            </a:r>
            <a:r>
              <a:rPr lang="en-ID" sz="1300" dirty="0"/>
              <a:t> (Vaneza)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9: </a:t>
            </a:r>
            <a:r>
              <a:rPr lang="en-ID" sz="1300" dirty="0" err="1"/>
              <a:t>Membuat</a:t>
            </a:r>
            <a:r>
              <a:rPr lang="en-ID" sz="1300" dirty="0"/>
              <a:t> camera agar </a:t>
            </a:r>
            <a:r>
              <a:rPr lang="en-ID" sz="1300" dirty="0" err="1"/>
              <a:t>mengikuti</a:t>
            </a:r>
            <a:r>
              <a:rPr lang="en-ID" sz="1300" dirty="0"/>
              <a:t> player dan </a:t>
            </a:r>
            <a:r>
              <a:rPr lang="en-ID" sz="1300" dirty="0" err="1"/>
              <a:t>bisa</a:t>
            </a:r>
            <a:r>
              <a:rPr lang="en-ID" sz="1300" dirty="0"/>
              <a:t> </a:t>
            </a:r>
            <a:r>
              <a:rPr lang="en-ID" sz="1300" dirty="0" err="1"/>
              <a:t>diarahkan</a:t>
            </a:r>
            <a:r>
              <a:rPr lang="en-ID" sz="1300" dirty="0"/>
              <a:t> </a:t>
            </a:r>
            <a:r>
              <a:rPr lang="en-ID" sz="1300" dirty="0" err="1"/>
              <a:t>kiri</a:t>
            </a:r>
            <a:r>
              <a:rPr lang="en-ID" sz="1300" dirty="0"/>
              <a:t>, </a:t>
            </a:r>
            <a:r>
              <a:rPr lang="en-ID" sz="1300" dirty="0" err="1"/>
              <a:t>kanan</a:t>
            </a:r>
            <a:r>
              <a:rPr lang="en-ID" sz="1300" dirty="0"/>
              <a:t>, </a:t>
            </a:r>
            <a:r>
              <a:rPr lang="en-ID" sz="1300" dirty="0" err="1"/>
              <a:t>atas</a:t>
            </a:r>
            <a:r>
              <a:rPr lang="en-ID" sz="1300" dirty="0"/>
              <a:t>, dan </a:t>
            </a:r>
            <a:r>
              <a:rPr lang="en-ID" sz="1300" dirty="0" err="1"/>
              <a:t>bawah</a:t>
            </a:r>
            <a:r>
              <a:rPr lang="en-ID" sz="1300" dirty="0"/>
              <a:t> (Vaneza)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10: </a:t>
            </a:r>
            <a:r>
              <a:rPr lang="en-ID" sz="1300" dirty="0" err="1"/>
              <a:t>Membuat</a:t>
            </a:r>
            <a:r>
              <a:rPr lang="en-ID" sz="1300" dirty="0"/>
              <a:t> </a:t>
            </a:r>
            <a:r>
              <a:rPr lang="en-ID" sz="1300" dirty="0" err="1"/>
              <a:t>ketinggian</a:t>
            </a:r>
            <a:r>
              <a:rPr lang="en-ID" sz="1300" dirty="0"/>
              <a:t> </a:t>
            </a:r>
            <a:r>
              <a:rPr lang="en-ID" sz="1300" dirty="0" err="1"/>
              <a:t>tanah</a:t>
            </a:r>
            <a:r>
              <a:rPr lang="en-ID" sz="1300" dirty="0"/>
              <a:t> agar naik </a:t>
            </a:r>
            <a:r>
              <a:rPr lang="en-ID" sz="1300" dirty="0" err="1"/>
              <a:t>turun</a:t>
            </a:r>
            <a:r>
              <a:rPr lang="en-ID" sz="1300" dirty="0"/>
              <a:t>, cube </a:t>
            </a:r>
            <a:r>
              <a:rPr lang="en-ID" sz="1300" dirty="0" err="1"/>
              <a:t>langit</a:t>
            </a:r>
            <a:r>
              <a:rPr lang="en-ID" sz="1300" dirty="0"/>
              <a:t> </a:t>
            </a:r>
            <a:r>
              <a:rPr lang="en-ID" sz="1300" dirty="0" err="1"/>
              <a:t>beserta</a:t>
            </a:r>
            <a:r>
              <a:rPr lang="en-ID" sz="1300" dirty="0"/>
              <a:t> </a:t>
            </a:r>
            <a:r>
              <a:rPr lang="en-ID" sz="1300" dirty="0" err="1"/>
              <a:t>rotasinya</a:t>
            </a:r>
            <a:r>
              <a:rPr lang="en-ID" sz="1300" dirty="0"/>
              <a:t>, dan </a:t>
            </a:r>
            <a:r>
              <a:rPr lang="en-ID" sz="1300" dirty="0" err="1"/>
              <a:t>objek</a:t>
            </a:r>
            <a:r>
              <a:rPr lang="en-ID" sz="1300" dirty="0"/>
              <a:t> batu (Vaneza)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11: break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12: </a:t>
            </a:r>
            <a:r>
              <a:rPr lang="en-ID" sz="1300" dirty="0" err="1"/>
              <a:t>Mencari</a:t>
            </a:r>
            <a:r>
              <a:rPr lang="en-ID" sz="1300" dirty="0"/>
              <a:t> </a:t>
            </a:r>
            <a:r>
              <a:rPr lang="en-ID" sz="1300" dirty="0" err="1"/>
              <a:t>referensi</a:t>
            </a:r>
            <a:r>
              <a:rPr lang="en-ID" sz="1300" dirty="0"/>
              <a:t> </a:t>
            </a:r>
            <a:r>
              <a:rPr lang="en-ID" sz="1300" dirty="0" err="1"/>
              <a:t>untuk</a:t>
            </a:r>
            <a:r>
              <a:rPr lang="en-ID" sz="1300" dirty="0"/>
              <a:t> </a:t>
            </a:r>
            <a:r>
              <a:rPr lang="en-ID" sz="1300" dirty="0" err="1"/>
              <a:t>animasi</a:t>
            </a:r>
            <a:r>
              <a:rPr lang="en-ID" sz="1300" dirty="0"/>
              <a:t> movement player </a:t>
            </a:r>
            <a:r>
              <a:rPr lang="en-ID" sz="1300" dirty="0" err="1"/>
              <a:t>beserta</a:t>
            </a:r>
            <a:r>
              <a:rPr lang="en-ID" sz="1300" dirty="0"/>
              <a:t> </a:t>
            </a:r>
            <a:r>
              <a:rPr lang="en-ID" sz="1300" dirty="0" err="1"/>
              <a:t>objeknya</a:t>
            </a:r>
            <a:r>
              <a:rPr lang="en-ID" sz="1300" dirty="0"/>
              <a:t> (Vaneza)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13: Break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/>
              <a:t>Week 14: Break </a:t>
            </a:r>
            <a:endParaRPr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7125C5-011F-A5D3-6784-A67A3BF3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65" y="65317"/>
            <a:ext cx="7704000" cy="572700"/>
          </a:xfrm>
        </p:spPr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Pengembangan</a:t>
            </a:r>
            <a:endParaRPr lang="en-ID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35"/>
          <p:cNvGrpSpPr/>
          <p:nvPr/>
        </p:nvGrpSpPr>
        <p:grpSpPr>
          <a:xfrm>
            <a:off x="6604449" y="1992948"/>
            <a:ext cx="3260965" cy="2424542"/>
            <a:chOff x="6604449" y="1906324"/>
            <a:chExt cx="3260965" cy="2424542"/>
          </a:xfrm>
        </p:grpSpPr>
        <p:sp>
          <p:nvSpPr>
            <p:cNvPr id="997" name="Google Shape;997;p35"/>
            <p:cNvSpPr/>
            <p:nvPr/>
          </p:nvSpPr>
          <p:spPr>
            <a:xfrm>
              <a:off x="6604449" y="1906324"/>
              <a:ext cx="3260895" cy="2424533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8619113" y="2258200"/>
              <a:ext cx="1246300" cy="2072665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35"/>
          <p:cNvGrpSpPr/>
          <p:nvPr/>
        </p:nvGrpSpPr>
        <p:grpSpPr>
          <a:xfrm>
            <a:off x="-1648380" y="2536709"/>
            <a:ext cx="4839335" cy="1893410"/>
            <a:chOff x="-1648380" y="2536709"/>
            <a:chExt cx="4839335" cy="1893410"/>
          </a:xfrm>
        </p:grpSpPr>
        <p:sp>
          <p:nvSpPr>
            <p:cNvPr id="1000" name="Google Shape;1000;p35"/>
            <p:cNvSpPr/>
            <p:nvPr/>
          </p:nvSpPr>
          <p:spPr>
            <a:xfrm flipH="1">
              <a:off x="-1648380" y="2939981"/>
              <a:ext cx="4839335" cy="1471324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flipH="1">
              <a:off x="-1525621" y="3246251"/>
              <a:ext cx="3192171" cy="1169757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35"/>
            <p:cNvGrpSpPr/>
            <p:nvPr/>
          </p:nvGrpSpPr>
          <p:grpSpPr>
            <a:xfrm>
              <a:off x="98917" y="2536709"/>
              <a:ext cx="1777869" cy="1893410"/>
              <a:chOff x="471185" y="2595372"/>
              <a:chExt cx="1558031" cy="1659285"/>
            </a:xfrm>
          </p:grpSpPr>
          <p:sp>
            <p:nvSpPr>
              <p:cNvPr id="1003" name="Google Shape;1003;p35"/>
              <p:cNvSpPr/>
              <p:nvPr/>
            </p:nvSpPr>
            <p:spPr>
              <a:xfrm>
                <a:off x="1593947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1593609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1593947" y="3366740"/>
                <a:ext cx="364779" cy="23145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6301" extrusionOk="0">
                    <a:moveTo>
                      <a:pt x="0" y="1"/>
                    </a:moveTo>
                    <a:lnTo>
                      <a:pt x="0" y="6301"/>
                    </a:lnTo>
                    <a:lnTo>
                      <a:pt x="9929" y="6301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684143" y="2765595"/>
                <a:ext cx="909816" cy="1489062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40538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40538"/>
                    </a:lnTo>
                    <a:lnTo>
                      <a:pt x="24766" y="40218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471185" y="2595372"/>
                <a:ext cx="1556278" cy="914786"/>
              </a:xfrm>
              <a:custGeom>
                <a:avLst/>
                <a:gdLst/>
                <a:ahLst/>
                <a:cxnLst/>
                <a:rect l="l" t="t" r="r" b="b"/>
                <a:pathLst>
                  <a:path w="42365" h="24904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5798" y="24378"/>
                    </a:lnTo>
                    <a:lnTo>
                      <a:pt x="5798" y="20475"/>
                    </a:lnTo>
                    <a:lnTo>
                      <a:pt x="17733" y="4638"/>
                    </a:lnTo>
                    <a:lnTo>
                      <a:pt x="17733" y="4638"/>
                    </a:lnTo>
                    <a:lnTo>
                      <a:pt x="33348" y="24561"/>
                    </a:lnTo>
                    <a:lnTo>
                      <a:pt x="42364" y="24903"/>
                    </a:lnTo>
                    <a:lnTo>
                      <a:pt x="42364" y="23054"/>
                    </a:lnTo>
                    <a:lnTo>
                      <a:pt x="30837" y="6871"/>
                    </a:lnTo>
                    <a:lnTo>
                      <a:pt x="28144" y="6871"/>
                    </a:lnTo>
                    <a:lnTo>
                      <a:pt x="23282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684143" y="2765595"/>
                <a:ext cx="909816" cy="705154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19197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18420"/>
                    </a:lnTo>
                    <a:lnTo>
                      <a:pt x="11939" y="2328"/>
                    </a:lnTo>
                    <a:lnTo>
                      <a:pt x="24766" y="19196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9" name="Google Shape;1009;p35"/>
              <p:cNvGrpSpPr/>
              <p:nvPr/>
            </p:nvGrpSpPr>
            <p:grpSpPr>
              <a:xfrm>
                <a:off x="1682897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0" name="Google Shape;1010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35"/>
              <p:cNvSpPr/>
              <p:nvPr/>
            </p:nvSpPr>
            <p:spPr>
              <a:xfrm>
                <a:off x="1101721" y="2595372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7" name="Google Shape;1017;p35"/>
              <p:cNvGrpSpPr/>
              <p:nvPr/>
            </p:nvGrpSpPr>
            <p:grpSpPr>
              <a:xfrm>
                <a:off x="125022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8" name="Google Shape;1018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35"/>
              <p:cNvGrpSpPr/>
              <p:nvPr/>
            </p:nvGrpSpPr>
            <p:grpSpPr>
              <a:xfrm>
                <a:off x="78235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25" name="Google Shape;1025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1" name="Google Shape;1031;p35"/>
              <p:cNvGrpSpPr/>
              <p:nvPr/>
            </p:nvGrpSpPr>
            <p:grpSpPr>
              <a:xfrm>
                <a:off x="1023045" y="305933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32" name="Google Shape;1032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8" name="Google Shape;1038;p35"/>
              <p:cNvSpPr/>
              <p:nvPr/>
            </p:nvSpPr>
            <p:spPr>
              <a:xfrm>
                <a:off x="510602" y="2741278"/>
                <a:ext cx="612115" cy="756285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0589" extrusionOk="0">
                    <a:moveTo>
                      <a:pt x="16138" y="0"/>
                    </a:moveTo>
                    <a:lnTo>
                      <a:pt x="0" y="20589"/>
                    </a:lnTo>
                    <a:lnTo>
                      <a:pt x="4725" y="20406"/>
                    </a:lnTo>
                    <a:lnTo>
                      <a:pt x="4725" y="16503"/>
                    </a:lnTo>
                    <a:lnTo>
                      <a:pt x="16663" y="662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696256" y="3430472"/>
                <a:ext cx="331239" cy="79710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2170" extrusionOk="0">
                    <a:moveTo>
                      <a:pt x="1073" y="1"/>
                    </a:moveTo>
                    <a:lnTo>
                      <a:pt x="0" y="1827"/>
                    </a:lnTo>
                    <a:lnTo>
                      <a:pt x="9016" y="2169"/>
                    </a:lnTo>
                    <a:lnTo>
                      <a:pt x="9016" y="320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000000">
                  <a:alpha val="13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471185" y="2595372"/>
                <a:ext cx="1264455" cy="902187"/>
              </a:xfrm>
              <a:custGeom>
                <a:avLst/>
                <a:gdLst/>
                <a:ahLst/>
                <a:cxnLst/>
                <a:rect l="l" t="t" r="r" b="b"/>
                <a:pathLst>
                  <a:path w="34421" h="24561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17211" y="3972"/>
                    </a:lnTo>
                    <a:lnTo>
                      <a:pt x="33348" y="24561"/>
                    </a:lnTo>
                    <a:lnTo>
                      <a:pt x="34421" y="22735"/>
                    </a:lnTo>
                    <a:lnTo>
                      <a:pt x="17165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1103457" y="2595953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1588069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531055" y="2718613"/>
                <a:ext cx="57049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9269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553" y="926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588071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" name="Google Shape;1046;p35"/>
          <p:cNvSpPr txBox="1">
            <a:spLocks noGrp="1"/>
          </p:cNvSpPr>
          <p:nvPr>
            <p:ph type="title"/>
          </p:nvPr>
        </p:nvSpPr>
        <p:spPr>
          <a:xfrm>
            <a:off x="1978463" y="2219674"/>
            <a:ext cx="5187300" cy="11966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</a:rPr>
              <a:t>Kontribusi</a:t>
            </a:r>
            <a:r>
              <a:rPr lang="en-US" dirty="0">
                <a:solidFill>
                  <a:schemeClr val="dk2"/>
                </a:solidFill>
              </a:rPr>
              <a:t> Tim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 idx="2"/>
          </p:nvPr>
        </p:nvSpPr>
        <p:spPr>
          <a:xfrm>
            <a:off x="3925875" y="90279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682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Kontribusi</a:t>
            </a:r>
            <a:r>
              <a:rPr lang="en-US" dirty="0"/>
              <a:t> Tim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8A0D2-0FD1-1A62-3B2C-275FAFBF8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776" y="1185621"/>
            <a:ext cx="8332511" cy="26424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D" dirty="0" err="1"/>
              <a:t>Yohanes</a:t>
            </a:r>
            <a:r>
              <a:rPr lang="en-ID" dirty="0"/>
              <a:t> </a:t>
            </a:r>
            <a:r>
              <a:rPr lang="en-ID" dirty="0" err="1"/>
              <a:t>Stefanus</a:t>
            </a:r>
            <a:r>
              <a:rPr lang="en-ID" dirty="0"/>
              <a:t> :</a:t>
            </a:r>
          </a:p>
          <a:p>
            <a:pPr marL="596900" lvl="1" indent="0" algn="just"/>
            <a:r>
              <a:rPr lang="en-ID" dirty="0"/>
              <a:t>	- </a:t>
            </a:r>
            <a:r>
              <a:rPr lang="en-ID" dirty="0" err="1"/>
              <a:t>Presentasi</a:t>
            </a:r>
            <a:r>
              <a:rPr lang="en-ID" dirty="0"/>
              <a:t> 50%</a:t>
            </a:r>
          </a:p>
          <a:p>
            <a:pPr marL="139700" indent="0" algn="just"/>
            <a:r>
              <a:rPr lang="en-ID" dirty="0"/>
              <a:t>	- PPT UAS -</a:t>
            </a:r>
          </a:p>
          <a:p>
            <a:pPr marL="139700" indent="0" algn="just"/>
            <a:r>
              <a:rPr lang="en-ID" dirty="0"/>
              <a:t>	- PPT UTS –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en-ID" dirty="0"/>
              <a:t>Vaneza Citra </a:t>
            </a:r>
          </a:p>
          <a:p>
            <a:pPr marL="139700" indent="0" algn="just"/>
            <a:r>
              <a:rPr lang="en-ID" dirty="0"/>
              <a:t>	- </a:t>
            </a:r>
            <a:r>
              <a:rPr lang="en-ID" dirty="0" err="1"/>
              <a:t>Presentasi</a:t>
            </a:r>
            <a:r>
              <a:rPr lang="en-ID" dirty="0"/>
              <a:t> 40%</a:t>
            </a:r>
          </a:p>
          <a:p>
            <a:pPr marL="139700" indent="0" algn="just"/>
            <a:r>
              <a:rPr lang="en-ID" dirty="0"/>
              <a:t>	- PPT UAS 10%</a:t>
            </a:r>
          </a:p>
          <a:p>
            <a:pPr marL="139700" indent="0" algn="just"/>
            <a:r>
              <a:rPr lang="en-ID" dirty="0"/>
              <a:t>	- PPT UTS 100%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dirty="0"/>
              <a:t>Kenny Wijaya</a:t>
            </a:r>
          </a:p>
          <a:p>
            <a:pPr marL="139700" indent="0" algn="just"/>
            <a:r>
              <a:rPr lang="en-ID" dirty="0"/>
              <a:t>	- </a:t>
            </a:r>
            <a:r>
              <a:rPr lang="en-ID" dirty="0" err="1"/>
              <a:t>Presentasi</a:t>
            </a:r>
            <a:r>
              <a:rPr lang="en-ID" dirty="0"/>
              <a:t> 10%</a:t>
            </a:r>
          </a:p>
          <a:p>
            <a:pPr marL="139700" indent="0" algn="just"/>
            <a:r>
              <a:rPr lang="en-ID" dirty="0"/>
              <a:t>	- PPT UAS 90%</a:t>
            </a:r>
          </a:p>
          <a:p>
            <a:pPr marL="139700" indent="0" algn="just"/>
            <a:r>
              <a:rPr lang="en-ID" dirty="0"/>
              <a:t>	- PPT UTS -</a:t>
            </a:r>
          </a:p>
        </p:txBody>
      </p:sp>
    </p:spTree>
    <p:extLst>
      <p:ext uri="{BB962C8B-B14F-4D97-AF65-F5344CB8AC3E}">
        <p14:creationId xmlns:p14="http://schemas.microsoft.com/office/powerpoint/2010/main" val="401581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35"/>
          <p:cNvGrpSpPr/>
          <p:nvPr/>
        </p:nvGrpSpPr>
        <p:grpSpPr>
          <a:xfrm>
            <a:off x="6604449" y="1992948"/>
            <a:ext cx="3260965" cy="2424542"/>
            <a:chOff x="6604449" y="1906324"/>
            <a:chExt cx="3260965" cy="2424542"/>
          </a:xfrm>
        </p:grpSpPr>
        <p:sp>
          <p:nvSpPr>
            <p:cNvPr id="997" name="Google Shape;997;p35"/>
            <p:cNvSpPr/>
            <p:nvPr/>
          </p:nvSpPr>
          <p:spPr>
            <a:xfrm>
              <a:off x="6604449" y="1906324"/>
              <a:ext cx="3260895" cy="2424533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8619113" y="2258200"/>
              <a:ext cx="1246300" cy="2072665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35"/>
          <p:cNvGrpSpPr/>
          <p:nvPr/>
        </p:nvGrpSpPr>
        <p:grpSpPr>
          <a:xfrm>
            <a:off x="-1648380" y="2536709"/>
            <a:ext cx="4839335" cy="1893410"/>
            <a:chOff x="-1648380" y="2536709"/>
            <a:chExt cx="4839335" cy="1893410"/>
          </a:xfrm>
        </p:grpSpPr>
        <p:sp>
          <p:nvSpPr>
            <p:cNvPr id="1000" name="Google Shape;1000;p35"/>
            <p:cNvSpPr/>
            <p:nvPr/>
          </p:nvSpPr>
          <p:spPr>
            <a:xfrm flipH="1">
              <a:off x="-1648380" y="2939981"/>
              <a:ext cx="4839335" cy="1471324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flipH="1">
              <a:off x="-1525621" y="3246251"/>
              <a:ext cx="3192171" cy="1169757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35"/>
            <p:cNvGrpSpPr/>
            <p:nvPr/>
          </p:nvGrpSpPr>
          <p:grpSpPr>
            <a:xfrm>
              <a:off x="98917" y="2536709"/>
              <a:ext cx="1777869" cy="1893410"/>
              <a:chOff x="471185" y="2595372"/>
              <a:chExt cx="1558031" cy="1659285"/>
            </a:xfrm>
          </p:grpSpPr>
          <p:sp>
            <p:nvSpPr>
              <p:cNvPr id="1003" name="Google Shape;1003;p35"/>
              <p:cNvSpPr/>
              <p:nvPr/>
            </p:nvSpPr>
            <p:spPr>
              <a:xfrm>
                <a:off x="1593947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1593609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1593947" y="3366740"/>
                <a:ext cx="364779" cy="23145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6301" extrusionOk="0">
                    <a:moveTo>
                      <a:pt x="0" y="1"/>
                    </a:moveTo>
                    <a:lnTo>
                      <a:pt x="0" y="6301"/>
                    </a:lnTo>
                    <a:lnTo>
                      <a:pt x="9929" y="6301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684143" y="2765595"/>
                <a:ext cx="909816" cy="1489062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40538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40538"/>
                    </a:lnTo>
                    <a:lnTo>
                      <a:pt x="24766" y="40218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471185" y="2595372"/>
                <a:ext cx="1556278" cy="914786"/>
              </a:xfrm>
              <a:custGeom>
                <a:avLst/>
                <a:gdLst/>
                <a:ahLst/>
                <a:cxnLst/>
                <a:rect l="l" t="t" r="r" b="b"/>
                <a:pathLst>
                  <a:path w="42365" h="24904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5798" y="24378"/>
                    </a:lnTo>
                    <a:lnTo>
                      <a:pt x="5798" y="20475"/>
                    </a:lnTo>
                    <a:lnTo>
                      <a:pt x="17733" y="4638"/>
                    </a:lnTo>
                    <a:lnTo>
                      <a:pt x="17733" y="4638"/>
                    </a:lnTo>
                    <a:lnTo>
                      <a:pt x="33348" y="24561"/>
                    </a:lnTo>
                    <a:lnTo>
                      <a:pt x="42364" y="24903"/>
                    </a:lnTo>
                    <a:lnTo>
                      <a:pt x="42364" y="23054"/>
                    </a:lnTo>
                    <a:lnTo>
                      <a:pt x="30837" y="6871"/>
                    </a:lnTo>
                    <a:lnTo>
                      <a:pt x="28144" y="6871"/>
                    </a:lnTo>
                    <a:lnTo>
                      <a:pt x="23282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684143" y="2765595"/>
                <a:ext cx="909816" cy="705154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19197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18420"/>
                    </a:lnTo>
                    <a:lnTo>
                      <a:pt x="11939" y="2328"/>
                    </a:lnTo>
                    <a:lnTo>
                      <a:pt x="24766" y="19196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9" name="Google Shape;1009;p35"/>
              <p:cNvGrpSpPr/>
              <p:nvPr/>
            </p:nvGrpSpPr>
            <p:grpSpPr>
              <a:xfrm>
                <a:off x="1682897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0" name="Google Shape;1010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35"/>
              <p:cNvSpPr/>
              <p:nvPr/>
            </p:nvSpPr>
            <p:spPr>
              <a:xfrm>
                <a:off x="1101721" y="2595372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7" name="Google Shape;1017;p35"/>
              <p:cNvGrpSpPr/>
              <p:nvPr/>
            </p:nvGrpSpPr>
            <p:grpSpPr>
              <a:xfrm>
                <a:off x="125022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8" name="Google Shape;1018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35"/>
              <p:cNvGrpSpPr/>
              <p:nvPr/>
            </p:nvGrpSpPr>
            <p:grpSpPr>
              <a:xfrm>
                <a:off x="78235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25" name="Google Shape;1025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1" name="Google Shape;1031;p35"/>
              <p:cNvGrpSpPr/>
              <p:nvPr/>
            </p:nvGrpSpPr>
            <p:grpSpPr>
              <a:xfrm>
                <a:off x="1023045" y="305933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32" name="Google Shape;1032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8" name="Google Shape;1038;p35"/>
              <p:cNvSpPr/>
              <p:nvPr/>
            </p:nvSpPr>
            <p:spPr>
              <a:xfrm>
                <a:off x="510602" y="2741278"/>
                <a:ext cx="612115" cy="756285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0589" extrusionOk="0">
                    <a:moveTo>
                      <a:pt x="16138" y="0"/>
                    </a:moveTo>
                    <a:lnTo>
                      <a:pt x="0" y="20589"/>
                    </a:lnTo>
                    <a:lnTo>
                      <a:pt x="4725" y="20406"/>
                    </a:lnTo>
                    <a:lnTo>
                      <a:pt x="4725" y="16503"/>
                    </a:lnTo>
                    <a:lnTo>
                      <a:pt x="16663" y="662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696256" y="3430472"/>
                <a:ext cx="331239" cy="79710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2170" extrusionOk="0">
                    <a:moveTo>
                      <a:pt x="1073" y="1"/>
                    </a:moveTo>
                    <a:lnTo>
                      <a:pt x="0" y="1827"/>
                    </a:lnTo>
                    <a:lnTo>
                      <a:pt x="9016" y="2169"/>
                    </a:lnTo>
                    <a:lnTo>
                      <a:pt x="9016" y="320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000000">
                  <a:alpha val="13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471185" y="2595372"/>
                <a:ext cx="1264455" cy="902187"/>
              </a:xfrm>
              <a:custGeom>
                <a:avLst/>
                <a:gdLst/>
                <a:ahLst/>
                <a:cxnLst/>
                <a:rect l="l" t="t" r="r" b="b"/>
                <a:pathLst>
                  <a:path w="34421" h="24561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17211" y="3972"/>
                    </a:lnTo>
                    <a:lnTo>
                      <a:pt x="33348" y="24561"/>
                    </a:lnTo>
                    <a:lnTo>
                      <a:pt x="34421" y="22735"/>
                    </a:lnTo>
                    <a:lnTo>
                      <a:pt x="17165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1103457" y="2595953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1588069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531055" y="2718613"/>
                <a:ext cx="57049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9269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553" y="926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588071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" name="Google Shape;1046;p35"/>
          <p:cNvSpPr txBox="1">
            <a:spLocks noGrp="1"/>
          </p:cNvSpPr>
          <p:nvPr>
            <p:ph type="title"/>
          </p:nvPr>
        </p:nvSpPr>
        <p:spPr>
          <a:xfrm>
            <a:off x="1675893" y="2219674"/>
            <a:ext cx="5836376" cy="11966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Hasil </a:t>
            </a:r>
            <a:r>
              <a:rPr lang="en-US" dirty="0" err="1">
                <a:solidFill>
                  <a:schemeClr val="dk2"/>
                </a:solidFill>
              </a:rPr>
              <a:t>Pengembangan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 idx="2"/>
          </p:nvPr>
        </p:nvSpPr>
        <p:spPr>
          <a:xfrm>
            <a:off x="3925875" y="90279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49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Pengembangan Game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A3E8F-F38D-2FBF-F02A-788B9EF3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69" y="1296994"/>
            <a:ext cx="5092262" cy="25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0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Pengembangan Game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198F9-6AF9-7086-0C36-40F28B99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571" y="1268110"/>
            <a:ext cx="5186857" cy="26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Pengembangan Game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D809C-E283-F465-A334-C16140F6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779" y="1251588"/>
            <a:ext cx="5266642" cy="26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0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Pengembangan Game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A3E8F-F38D-2FBF-F02A-788B9EF3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268" y="1296994"/>
            <a:ext cx="5092262" cy="25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7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6E75E100-B3AF-B25E-F74C-B5F796CECA1F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1D0C053-A315-6C64-B593-4CC17A9E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Hasil Pengembangan Game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004517-AE30-F20E-CE01-08A0F9E7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80" y="1231867"/>
            <a:ext cx="6037615" cy="30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7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67" name="Google Shape;967;p33"/>
          <p:cNvSpPr txBox="1">
            <a:spLocks noGrp="1"/>
          </p:cNvSpPr>
          <p:nvPr>
            <p:ph type="title"/>
          </p:nvPr>
        </p:nvSpPr>
        <p:spPr>
          <a:xfrm>
            <a:off x="2147625" y="1185974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68" name="Google Shape;968;p33"/>
          <p:cNvSpPr txBox="1">
            <a:spLocks noGrp="1"/>
          </p:cNvSpPr>
          <p:nvPr>
            <p:ph type="title" idx="5"/>
          </p:nvPr>
        </p:nvSpPr>
        <p:spPr>
          <a:xfrm>
            <a:off x="2148773" y="3009348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69" name="Google Shape;969;p33"/>
          <p:cNvSpPr txBox="1">
            <a:spLocks noGrp="1"/>
          </p:cNvSpPr>
          <p:nvPr>
            <p:ph type="title" idx="6"/>
          </p:nvPr>
        </p:nvSpPr>
        <p:spPr>
          <a:xfrm>
            <a:off x="6251001" y="1187017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70" name="Google Shape;970;p33"/>
          <p:cNvSpPr txBox="1">
            <a:spLocks noGrp="1"/>
          </p:cNvSpPr>
          <p:nvPr>
            <p:ph type="title" idx="7"/>
          </p:nvPr>
        </p:nvSpPr>
        <p:spPr>
          <a:xfrm>
            <a:off x="6251001" y="3009350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71" name="Google Shape;971;p33"/>
          <p:cNvSpPr txBox="1">
            <a:spLocks noGrp="1"/>
          </p:cNvSpPr>
          <p:nvPr>
            <p:ph type="subTitle" idx="8"/>
          </p:nvPr>
        </p:nvSpPr>
        <p:spPr>
          <a:xfrm>
            <a:off x="1154775" y="1971750"/>
            <a:ext cx="2726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972" name="Google Shape;972;p33"/>
          <p:cNvSpPr txBox="1">
            <a:spLocks noGrp="1"/>
          </p:cNvSpPr>
          <p:nvPr>
            <p:ph type="subTitle" idx="9"/>
          </p:nvPr>
        </p:nvSpPr>
        <p:spPr>
          <a:xfrm>
            <a:off x="1154775" y="3794325"/>
            <a:ext cx="272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dirty="0" err="1"/>
              <a:t>Referensi</a:t>
            </a:r>
            <a:endParaRPr dirty="0"/>
          </a:p>
        </p:txBody>
      </p:sp>
      <p:sp>
        <p:nvSpPr>
          <p:cNvPr id="973" name="Google Shape;973;p33"/>
          <p:cNvSpPr txBox="1">
            <a:spLocks noGrp="1"/>
          </p:cNvSpPr>
          <p:nvPr>
            <p:ph type="subTitle" idx="13"/>
          </p:nvPr>
        </p:nvSpPr>
        <p:spPr>
          <a:xfrm>
            <a:off x="5253350" y="1971750"/>
            <a:ext cx="2726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dirty="0"/>
              <a:t>Tools &amp; Library</a:t>
            </a:r>
            <a:endParaRPr dirty="0"/>
          </a:p>
        </p:txBody>
      </p:sp>
      <p:sp>
        <p:nvSpPr>
          <p:cNvPr id="974" name="Google Shape;974;p33"/>
          <p:cNvSpPr txBox="1">
            <a:spLocks noGrp="1"/>
          </p:cNvSpPr>
          <p:nvPr>
            <p:ph type="subTitle" idx="14"/>
          </p:nvPr>
        </p:nvSpPr>
        <p:spPr>
          <a:xfrm>
            <a:off x="5253350" y="3794324"/>
            <a:ext cx="2726700" cy="7934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Proses Pengembangan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35"/>
          <p:cNvGrpSpPr/>
          <p:nvPr/>
        </p:nvGrpSpPr>
        <p:grpSpPr>
          <a:xfrm>
            <a:off x="6604449" y="1992948"/>
            <a:ext cx="3260965" cy="2424542"/>
            <a:chOff x="6604449" y="1906324"/>
            <a:chExt cx="3260965" cy="2424542"/>
          </a:xfrm>
        </p:grpSpPr>
        <p:sp>
          <p:nvSpPr>
            <p:cNvPr id="997" name="Google Shape;997;p35"/>
            <p:cNvSpPr/>
            <p:nvPr/>
          </p:nvSpPr>
          <p:spPr>
            <a:xfrm>
              <a:off x="6604449" y="1906324"/>
              <a:ext cx="3260895" cy="2424533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8619113" y="2258200"/>
              <a:ext cx="1246300" cy="2072665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35"/>
          <p:cNvGrpSpPr/>
          <p:nvPr/>
        </p:nvGrpSpPr>
        <p:grpSpPr>
          <a:xfrm>
            <a:off x="-1648380" y="2536709"/>
            <a:ext cx="4839335" cy="1893410"/>
            <a:chOff x="-1648380" y="2536709"/>
            <a:chExt cx="4839335" cy="1893410"/>
          </a:xfrm>
        </p:grpSpPr>
        <p:sp>
          <p:nvSpPr>
            <p:cNvPr id="1000" name="Google Shape;1000;p35"/>
            <p:cNvSpPr/>
            <p:nvPr/>
          </p:nvSpPr>
          <p:spPr>
            <a:xfrm flipH="1">
              <a:off x="-1648380" y="2939981"/>
              <a:ext cx="4839335" cy="1471324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flipH="1">
              <a:off x="-1525621" y="3246251"/>
              <a:ext cx="3192171" cy="1169757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35"/>
            <p:cNvGrpSpPr/>
            <p:nvPr/>
          </p:nvGrpSpPr>
          <p:grpSpPr>
            <a:xfrm>
              <a:off x="98917" y="2536709"/>
              <a:ext cx="1777869" cy="1893410"/>
              <a:chOff x="471185" y="2595372"/>
              <a:chExt cx="1558031" cy="1659285"/>
            </a:xfrm>
          </p:grpSpPr>
          <p:sp>
            <p:nvSpPr>
              <p:cNvPr id="1003" name="Google Shape;1003;p35"/>
              <p:cNvSpPr/>
              <p:nvPr/>
            </p:nvSpPr>
            <p:spPr>
              <a:xfrm>
                <a:off x="1593947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1593609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1593947" y="3366740"/>
                <a:ext cx="364779" cy="23145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6301" extrusionOk="0">
                    <a:moveTo>
                      <a:pt x="0" y="1"/>
                    </a:moveTo>
                    <a:lnTo>
                      <a:pt x="0" y="6301"/>
                    </a:lnTo>
                    <a:lnTo>
                      <a:pt x="9929" y="6301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684143" y="2765595"/>
                <a:ext cx="909816" cy="1489062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40538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40538"/>
                    </a:lnTo>
                    <a:lnTo>
                      <a:pt x="24766" y="40218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471185" y="2595372"/>
                <a:ext cx="1556278" cy="914786"/>
              </a:xfrm>
              <a:custGeom>
                <a:avLst/>
                <a:gdLst/>
                <a:ahLst/>
                <a:cxnLst/>
                <a:rect l="l" t="t" r="r" b="b"/>
                <a:pathLst>
                  <a:path w="42365" h="24904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5798" y="24378"/>
                    </a:lnTo>
                    <a:lnTo>
                      <a:pt x="5798" y="20475"/>
                    </a:lnTo>
                    <a:lnTo>
                      <a:pt x="17733" y="4638"/>
                    </a:lnTo>
                    <a:lnTo>
                      <a:pt x="17733" y="4638"/>
                    </a:lnTo>
                    <a:lnTo>
                      <a:pt x="33348" y="24561"/>
                    </a:lnTo>
                    <a:lnTo>
                      <a:pt x="42364" y="24903"/>
                    </a:lnTo>
                    <a:lnTo>
                      <a:pt x="42364" y="23054"/>
                    </a:lnTo>
                    <a:lnTo>
                      <a:pt x="30837" y="6871"/>
                    </a:lnTo>
                    <a:lnTo>
                      <a:pt x="28144" y="6871"/>
                    </a:lnTo>
                    <a:lnTo>
                      <a:pt x="23282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684143" y="2765595"/>
                <a:ext cx="909816" cy="705154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19197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18420"/>
                    </a:lnTo>
                    <a:lnTo>
                      <a:pt x="11939" y="2328"/>
                    </a:lnTo>
                    <a:lnTo>
                      <a:pt x="24766" y="19196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9" name="Google Shape;1009;p35"/>
              <p:cNvGrpSpPr/>
              <p:nvPr/>
            </p:nvGrpSpPr>
            <p:grpSpPr>
              <a:xfrm>
                <a:off x="1682897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0" name="Google Shape;1010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35"/>
              <p:cNvSpPr/>
              <p:nvPr/>
            </p:nvSpPr>
            <p:spPr>
              <a:xfrm>
                <a:off x="1101721" y="2595372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7" name="Google Shape;1017;p35"/>
              <p:cNvGrpSpPr/>
              <p:nvPr/>
            </p:nvGrpSpPr>
            <p:grpSpPr>
              <a:xfrm>
                <a:off x="125022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8" name="Google Shape;1018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35"/>
              <p:cNvGrpSpPr/>
              <p:nvPr/>
            </p:nvGrpSpPr>
            <p:grpSpPr>
              <a:xfrm>
                <a:off x="78235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25" name="Google Shape;1025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1" name="Google Shape;1031;p35"/>
              <p:cNvGrpSpPr/>
              <p:nvPr/>
            </p:nvGrpSpPr>
            <p:grpSpPr>
              <a:xfrm>
                <a:off x="1023045" y="305933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32" name="Google Shape;1032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8" name="Google Shape;1038;p35"/>
              <p:cNvSpPr/>
              <p:nvPr/>
            </p:nvSpPr>
            <p:spPr>
              <a:xfrm>
                <a:off x="510602" y="2741278"/>
                <a:ext cx="612115" cy="756285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0589" extrusionOk="0">
                    <a:moveTo>
                      <a:pt x="16138" y="0"/>
                    </a:moveTo>
                    <a:lnTo>
                      <a:pt x="0" y="20589"/>
                    </a:lnTo>
                    <a:lnTo>
                      <a:pt x="4725" y="20406"/>
                    </a:lnTo>
                    <a:lnTo>
                      <a:pt x="4725" y="16503"/>
                    </a:lnTo>
                    <a:lnTo>
                      <a:pt x="16663" y="662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696256" y="3430472"/>
                <a:ext cx="331239" cy="79710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2170" extrusionOk="0">
                    <a:moveTo>
                      <a:pt x="1073" y="1"/>
                    </a:moveTo>
                    <a:lnTo>
                      <a:pt x="0" y="1827"/>
                    </a:lnTo>
                    <a:lnTo>
                      <a:pt x="9016" y="2169"/>
                    </a:lnTo>
                    <a:lnTo>
                      <a:pt x="9016" y="320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000000">
                  <a:alpha val="13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471185" y="2595372"/>
                <a:ext cx="1264455" cy="902187"/>
              </a:xfrm>
              <a:custGeom>
                <a:avLst/>
                <a:gdLst/>
                <a:ahLst/>
                <a:cxnLst/>
                <a:rect l="l" t="t" r="r" b="b"/>
                <a:pathLst>
                  <a:path w="34421" h="24561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17211" y="3972"/>
                    </a:lnTo>
                    <a:lnTo>
                      <a:pt x="33348" y="24561"/>
                    </a:lnTo>
                    <a:lnTo>
                      <a:pt x="34421" y="22735"/>
                    </a:lnTo>
                    <a:lnTo>
                      <a:pt x="17165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1103457" y="2595953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1588069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531055" y="2718613"/>
                <a:ext cx="57049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9269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553" y="926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588071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" name="Google Shape;1046;p35"/>
          <p:cNvSpPr txBox="1">
            <a:spLocks noGrp="1"/>
          </p:cNvSpPr>
          <p:nvPr>
            <p:ph type="title"/>
          </p:nvPr>
        </p:nvSpPr>
        <p:spPr>
          <a:xfrm>
            <a:off x="1675893" y="2219674"/>
            <a:ext cx="5836376" cy="11966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</a:rPr>
              <a:t>Kelebihan</a:t>
            </a:r>
            <a:r>
              <a:rPr lang="en-US" dirty="0">
                <a:solidFill>
                  <a:schemeClr val="dk2"/>
                </a:solidFill>
              </a:rPr>
              <a:t> &amp; </a:t>
            </a:r>
            <a:r>
              <a:rPr lang="en-US" dirty="0" err="1">
                <a:solidFill>
                  <a:schemeClr val="dk2"/>
                </a:solidFill>
              </a:rPr>
              <a:t>Kekurangan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 idx="2"/>
          </p:nvPr>
        </p:nvSpPr>
        <p:spPr>
          <a:xfrm>
            <a:off x="3925875" y="90279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39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/>
          <p:cNvSpPr txBox="1">
            <a:spLocks noGrp="1"/>
          </p:cNvSpPr>
          <p:nvPr>
            <p:ph type="title"/>
          </p:nvPr>
        </p:nvSpPr>
        <p:spPr>
          <a:xfrm>
            <a:off x="1298424" y="1101864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Kelebihan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1158" name="Google Shape;1158;p38"/>
          <p:cNvSpPr txBox="1">
            <a:spLocks noGrp="1"/>
          </p:cNvSpPr>
          <p:nvPr>
            <p:ph type="subTitle" idx="1"/>
          </p:nvPr>
        </p:nvSpPr>
        <p:spPr>
          <a:xfrm>
            <a:off x="1356043" y="1752055"/>
            <a:ext cx="2336400" cy="1453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berkeliling</a:t>
            </a:r>
            <a:r>
              <a:rPr lang="en-US" dirty="0"/>
              <a:t> di world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 World yang </a:t>
            </a:r>
            <a:r>
              <a:rPr lang="en-US" dirty="0" err="1"/>
              <a:t>sudah</a:t>
            </a:r>
            <a:r>
              <a:rPr lang="en-US" dirty="0"/>
              <a:t> 3D</a:t>
            </a:r>
          </a:p>
        </p:txBody>
      </p:sp>
      <p:sp>
        <p:nvSpPr>
          <p:cNvPr id="2" name="Google Shape;1157;p38">
            <a:extLst>
              <a:ext uri="{FF2B5EF4-FFF2-40B4-BE49-F238E27FC236}">
                <a16:creationId xmlns:a16="http://schemas.microsoft.com/office/drawing/2014/main" id="{A4C44D53-9347-3BDC-B630-01188A5A10A6}"/>
              </a:ext>
            </a:extLst>
          </p:cNvPr>
          <p:cNvSpPr txBox="1">
            <a:spLocks/>
          </p:cNvSpPr>
          <p:nvPr/>
        </p:nvSpPr>
        <p:spPr>
          <a:xfrm>
            <a:off x="4366338" y="1101864"/>
            <a:ext cx="36841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en-US" sz="2400" dirty="0" err="1"/>
              <a:t>Kekurangan</a:t>
            </a:r>
            <a:endParaRPr lang="en-US" sz="2400" dirty="0"/>
          </a:p>
        </p:txBody>
      </p:sp>
      <p:sp>
        <p:nvSpPr>
          <p:cNvPr id="3" name="Google Shape;1158;p38">
            <a:extLst>
              <a:ext uri="{FF2B5EF4-FFF2-40B4-BE49-F238E27FC236}">
                <a16:creationId xmlns:a16="http://schemas.microsoft.com/office/drawing/2014/main" id="{C4BB6981-41C0-16AB-C62F-97466AB3E75D}"/>
              </a:ext>
            </a:extLst>
          </p:cNvPr>
          <p:cNvSpPr txBox="1">
            <a:spLocks/>
          </p:cNvSpPr>
          <p:nvPr/>
        </p:nvSpPr>
        <p:spPr>
          <a:xfrm>
            <a:off x="5040232" y="1674564"/>
            <a:ext cx="2336400" cy="247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Untuk </a:t>
            </a:r>
            <a:r>
              <a:rPr lang="en-US" dirty="0" err="1"/>
              <a:t>Animasi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Characternya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ada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Belum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special yang </a:t>
            </a:r>
            <a:r>
              <a:rPr lang="en-US" dirty="0" err="1"/>
              <a:t>bisa</a:t>
            </a:r>
            <a:r>
              <a:rPr lang="en-US" dirty="0"/>
              <a:t> dilakukan oleh user</a:t>
            </a:r>
          </a:p>
          <a:p>
            <a:pPr marL="0" indent="0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button menu </a:t>
            </a:r>
            <a:r>
              <a:rPr lang="en-US" dirty="0" err="1"/>
              <a:t>untuk</a:t>
            </a:r>
            <a:r>
              <a:rPr lang="en-US" dirty="0"/>
              <a:t> play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8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35"/>
          <p:cNvGrpSpPr/>
          <p:nvPr/>
        </p:nvGrpSpPr>
        <p:grpSpPr>
          <a:xfrm>
            <a:off x="6604449" y="1992948"/>
            <a:ext cx="3260965" cy="2424542"/>
            <a:chOff x="6604449" y="1906324"/>
            <a:chExt cx="3260965" cy="2424542"/>
          </a:xfrm>
        </p:grpSpPr>
        <p:sp>
          <p:nvSpPr>
            <p:cNvPr id="997" name="Google Shape;997;p35"/>
            <p:cNvSpPr/>
            <p:nvPr/>
          </p:nvSpPr>
          <p:spPr>
            <a:xfrm>
              <a:off x="6604449" y="1906324"/>
              <a:ext cx="3260895" cy="2424533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8619113" y="2258200"/>
              <a:ext cx="1246300" cy="2072665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35"/>
          <p:cNvGrpSpPr/>
          <p:nvPr/>
        </p:nvGrpSpPr>
        <p:grpSpPr>
          <a:xfrm>
            <a:off x="-1648380" y="2536709"/>
            <a:ext cx="4839335" cy="1893410"/>
            <a:chOff x="-1648380" y="2536709"/>
            <a:chExt cx="4839335" cy="1893410"/>
          </a:xfrm>
        </p:grpSpPr>
        <p:sp>
          <p:nvSpPr>
            <p:cNvPr id="1000" name="Google Shape;1000;p35"/>
            <p:cNvSpPr/>
            <p:nvPr/>
          </p:nvSpPr>
          <p:spPr>
            <a:xfrm flipH="1">
              <a:off x="-1648380" y="2939981"/>
              <a:ext cx="4839335" cy="1471324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flipH="1">
              <a:off x="-1525621" y="3246251"/>
              <a:ext cx="3192171" cy="1169757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35"/>
            <p:cNvGrpSpPr/>
            <p:nvPr/>
          </p:nvGrpSpPr>
          <p:grpSpPr>
            <a:xfrm>
              <a:off x="98917" y="2536709"/>
              <a:ext cx="1777869" cy="1893410"/>
              <a:chOff x="471185" y="2595372"/>
              <a:chExt cx="1558031" cy="1659285"/>
            </a:xfrm>
          </p:grpSpPr>
          <p:sp>
            <p:nvSpPr>
              <p:cNvPr id="1003" name="Google Shape;1003;p35"/>
              <p:cNvSpPr/>
              <p:nvPr/>
            </p:nvSpPr>
            <p:spPr>
              <a:xfrm>
                <a:off x="1593947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1593609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1593947" y="3366740"/>
                <a:ext cx="364779" cy="23145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6301" extrusionOk="0">
                    <a:moveTo>
                      <a:pt x="0" y="1"/>
                    </a:moveTo>
                    <a:lnTo>
                      <a:pt x="0" y="6301"/>
                    </a:lnTo>
                    <a:lnTo>
                      <a:pt x="9929" y="6301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684143" y="2765595"/>
                <a:ext cx="909816" cy="1489062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40538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40538"/>
                    </a:lnTo>
                    <a:lnTo>
                      <a:pt x="24766" y="40218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471185" y="2595372"/>
                <a:ext cx="1556278" cy="914786"/>
              </a:xfrm>
              <a:custGeom>
                <a:avLst/>
                <a:gdLst/>
                <a:ahLst/>
                <a:cxnLst/>
                <a:rect l="l" t="t" r="r" b="b"/>
                <a:pathLst>
                  <a:path w="42365" h="24904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5798" y="24378"/>
                    </a:lnTo>
                    <a:lnTo>
                      <a:pt x="5798" y="20475"/>
                    </a:lnTo>
                    <a:lnTo>
                      <a:pt x="17733" y="4638"/>
                    </a:lnTo>
                    <a:lnTo>
                      <a:pt x="17733" y="4638"/>
                    </a:lnTo>
                    <a:lnTo>
                      <a:pt x="33348" y="24561"/>
                    </a:lnTo>
                    <a:lnTo>
                      <a:pt x="42364" y="24903"/>
                    </a:lnTo>
                    <a:lnTo>
                      <a:pt x="42364" y="23054"/>
                    </a:lnTo>
                    <a:lnTo>
                      <a:pt x="30837" y="6871"/>
                    </a:lnTo>
                    <a:lnTo>
                      <a:pt x="28144" y="6871"/>
                    </a:lnTo>
                    <a:lnTo>
                      <a:pt x="23282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684143" y="2765595"/>
                <a:ext cx="909816" cy="705154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19197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18420"/>
                    </a:lnTo>
                    <a:lnTo>
                      <a:pt x="11939" y="2328"/>
                    </a:lnTo>
                    <a:lnTo>
                      <a:pt x="24766" y="19196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9" name="Google Shape;1009;p35"/>
              <p:cNvGrpSpPr/>
              <p:nvPr/>
            </p:nvGrpSpPr>
            <p:grpSpPr>
              <a:xfrm>
                <a:off x="1682897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0" name="Google Shape;1010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35"/>
              <p:cNvSpPr/>
              <p:nvPr/>
            </p:nvSpPr>
            <p:spPr>
              <a:xfrm>
                <a:off x="1101721" y="2595372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7" name="Google Shape;1017;p35"/>
              <p:cNvGrpSpPr/>
              <p:nvPr/>
            </p:nvGrpSpPr>
            <p:grpSpPr>
              <a:xfrm>
                <a:off x="125022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8" name="Google Shape;1018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35"/>
              <p:cNvGrpSpPr/>
              <p:nvPr/>
            </p:nvGrpSpPr>
            <p:grpSpPr>
              <a:xfrm>
                <a:off x="78235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25" name="Google Shape;1025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1" name="Google Shape;1031;p35"/>
              <p:cNvGrpSpPr/>
              <p:nvPr/>
            </p:nvGrpSpPr>
            <p:grpSpPr>
              <a:xfrm>
                <a:off x="1023045" y="305933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32" name="Google Shape;1032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8" name="Google Shape;1038;p35"/>
              <p:cNvSpPr/>
              <p:nvPr/>
            </p:nvSpPr>
            <p:spPr>
              <a:xfrm>
                <a:off x="510602" y="2741278"/>
                <a:ext cx="612115" cy="756285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0589" extrusionOk="0">
                    <a:moveTo>
                      <a:pt x="16138" y="0"/>
                    </a:moveTo>
                    <a:lnTo>
                      <a:pt x="0" y="20589"/>
                    </a:lnTo>
                    <a:lnTo>
                      <a:pt x="4725" y="20406"/>
                    </a:lnTo>
                    <a:lnTo>
                      <a:pt x="4725" y="16503"/>
                    </a:lnTo>
                    <a:lnTo>
                      <a:pt x="16663" y="662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696256" y="3430472"/>
                <a:ext cx="331239" cy="79710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2170" extrusionOk="0">
                    <a:moveTo>
                      <a:pt x="1073" y="1"/>
                    </a:moveTo>
                    <a:lnTo>
                      <a:pt x="0" y="1827"/>
                    </a:lnTo>
                    <a:lnTo>
                      <a:pt x="9016" y="2169"/>
                    </a:lnTo>
                    <a:lnTo>
                      <a:pt x="9016" y="320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000000">
                  <a:alpha val="13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471185" y="2595372"/>
                <a:ext cx="1264455" cy="902187"/>
              </a:xfrm>
              <a:custGeom>
                <a:avLst/>
                <a:gdLst/>
                <a:ahLst/>
                <a:cxnLst/>
                <a:rect l="l" t="t" r="r" b="b"/>
                <a:pathLst>
                  <a:path w="34421" h="24561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17211" y="3972"/>
                    </a:lnTo>
                    <a:lnTo>
                      <a:pt x="33348" y="24561"/>
                    </a:lnTo>
                    <a:lnTo>
                      <a:pt x="34421" y="22735"/>
                    </a:lnTo>
                    <a:lnTo>
                      <a:pt x="17165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1103457" y="2595953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1588069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531055" y="2718613"/>
                <a:ext cx="57049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9269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553" y="926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588071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" name="Google Shape;1046;p35"/>
          <p:cNvSpPr txBox="1">
            <a:spLocks noGrp="1"/>
          </p:cNvSpPr>
          <p:nvPr>
            <p:ph type="title"/>
          </p:nvPr>
        </p:nvSpPr>
        <p:spPr>
          <a:xfrm>
            <a:off x="1675893" y="2219674"/>
            <a:ext cx="5836376" cy="11966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Saran &amp; </a:t>
            </a:r>
            <a:r>
              <a:rPr lang="en-US" dirty="0" err="1">
                <a:solidFill>
                  <a:schemeClr val="dk2"/>
                </a:solidFill>
              </a:rPr>
              <a:t>Masukan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 idx="2"/>
          </p:nvPr>
        </p:nvSpPr>
        <p:spPr>
          <a:xfrm>
            <a:off x="3925875" y="90279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278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Saran &amp; Masukan</a:t>
            </a:r>
            <a:endParaRPr dirty="0"/>
          </a:p>
        </p:txBody>
      </p:sp>
      <p:sp>
        <p:nvSpPr>
          <p:cNvPr id="1158" name="Google Shape;1158;p38"/>
          <p:cNvSpPr txBox="1">
            <a:spLocks noGrp="1"/>
          </p:cNvSpPr>
          <p:nvPr>
            <p:ph type="subTitle" idx="1"/>
          </p:nvPr>
        </p:nvSpPr>
        <p:spPr>
          <a:xfrm>
            <a:off x="1215247" y="1732161"/>
            <a:ext cx="5958064" cy="2782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character saat user </a:t>
            </a:r>
            <a:r>
              <a:rPr lang="en-US" dirty="0" err="1"/>
              <a:t>bergerak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dan background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Memberikan</a:t>
            </a:r>
            <a:r>
              <a:rPr lang="en-US" dirty="0"/>
              <a:t> akses </a:t>
            </a:r>
            <a:r>
              <a:rPr lang="en-US" dirty="0" err="1"/>
              <a:t>kepada</a:t>
            </a:r>
            <a:r>
              <a:rPr lang="en-US" dirty="0"/>
              <a:t> user untuk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aktivitas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pada game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Menambah</a:t>
            </a:r>
            <a:r>
              <a:rPr lang="en-US" dirty="0"/>
              <a:t> menu button play </a:t>
            </a:r>
            <a:r>
              <a:rPr lang="en-US" dirty="0" err="1"/>
              <a:t>saat</a:t>
            </a:r>
            <a:r>
              <a:rPr lang="en-US" dirty="0"/>
              <a:t> project </a:t>
            </a:r>
            <a:r>
              <a:rPr lang="en-US" dirty="0" err="1"/>
              <a:t>pertama</a:t>
            </a:r>
            <a:r>
              <a:rPr lang="en-US" dirty="0"/>
              <a:t> kali </a:t>
            </a:r>
            <a:r>
              <a:rPr lang="en-US" dirty="0" err="1"/>
              <a:t>dirun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58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DF2FB5-F6A1-4580-2A42-FFE8FD2B0177}"/>
              </a:ext>
            </a:extLst>
          </p:cNvPr>
          <p:cNvSpPr/>
          <p:nvPr/>
        </p:nvSpPr>
        <p:spPr>
          <a:xfrm>
            <a:off x="1526583" y="588936"/>
            <a:ext cx="6090834" cy="37428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Google Shape;1931;p50">
            <a:extLst>
              <a:ext uri="{FF2B5EF4-FFF2-40B4-BE49-F238E27FC236}">
                <a16:creationId xmlns:a16="http://schemas.microsoft.com/office/drawing/2014/main" id="{9AEDDC17-9796-72F9-E6D1-40406FD79730}"/>
              </a:ext>
            </a:extLst>
          </p:cNvPr>
          <p:cNvSpPr txBox="1">
            <a:spLocks/>
          </p:cNvSpPr>
          <p:nvPr/>
        </p:nvSpPr>
        <p:spPr>
          <a:xfrm>
            <a:off x="2044438" y="1124272"/>
            <a:ext cx="5055124" cy="289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8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ID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67" name="Google Shape;967;p33"/>
          <p:cNvSpPr txBox="1">
            <a:spLocks noGrp="1"/>
          </p:cNvSpPr>
          <p:nvPr>
            <p:ph type="title"/>
          </p:nvPr>
        </p:nvSpPr>
        <p:spPr>
          <a:xfrm>
            <a:off x="2147625" y="1185974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68" name="Google Shape;968;p33"/>
          <p:cNvSpPr txBox="1">
            <a:spLocks noGrp="1"/>
          </p:cNvSpPr>
          <p:nvPr>
            <p:ph type="title" idx="5"/>
          </p:nvPr>
        </p:nvSpPr>
        <p:spPr>
          <a:xfrm>
            <a:off x="2148773" y="3009348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969" name="Google Shape;969;p33"/>
          <p:cNvSpPr txBox="1">
            <a:spLocks noGrp="1"/>
          </p:cNvSpPr>
          <p:nvPr>
            <p:ph type="title" idx="6"/>
          </p:nvPr>
        </p:nvSpPr>
        <p:spPr>
          <a:xfrm>
            <a:off x="6251001" y="1187017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70" name="Google Shape;970;p33"/>
          <p:cNvSpPr txBox="1">
            <a:spLocks noGrp="1"/>
          </p:cNvSpPr>
          <p:nvPr>
            <p:ph type="title" idx="7"/>
          </p:nvPr>
        </p:nvSpPr>
        <p:spPr>
          <a:xfrm>
            <a:off x="6251001" y="3009350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971" name="Google Shape;971;p33"/>
          <p:cNvSpPr txBox="1">
            <a:spLocks noGrp="1"/>
          </p:cNvSpPr>
          <p:nvPr>
            <p:ph type="subTitle" idx="8"/>
          </p:nvPr>
        </p:nvSpPr>
        <p:spPr>
          <a:xfrm>
            <a:off x="1154775" y="1971750"/>
            <a:ext cx="2726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Kontribusi</a:t>
            </a:r>
            <a:r>
              <a:rPr lang="en-US" dirty="0"/>
              <a:t> Tim</a:t>
            </a:r>
            <a:endParaRPr dirty="0"/>
          </a:p>
        </p:txBody>
      </p:sp>
      <p:sp>
        <p:nvSpPr>
          <p:cNvPr id="972" name="Google Shape;972;p33"/>
          <p:cNvSpPr txBox="1">
            <a:spLocks noGrp="1"/>
          </p:cNvSpPr>
          <p:nvPr>
            <p:ph type="subTitle" idx="9"/>
          </p:nvPr>
        </p:nvSpPr>
        <p:spPr>
          <a:xfrm>
            <a:off x="1154775" y="3794325"/>
            <a:ext cx="2723100" cy="904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Kelebihan &amp; Kekurangan</a:t>
            </a:r>
            <a:endParaRPr dirty="0"/>
          </a:p>
        </p:txBody>
      </p:sp>
      <p:sp>
        <p:nvSpPr>
          <p:cNvPr id="973" name="Google Shape;973;p33"/>
          <p:cNvSpPr txBox="1">
            <a:spLocks noGrp="1"/>
          </p:cNvSpPr>
          <p:nvPr>
            <p:ph type="subTitle" idx="13"/>
          </p:nvPr>
        </p:nvSpPr>
        <p:spPr>
          <a:xfrm>
            <a:off x="5253350" y="1971750"/>
            <a:ext cx="2726700" cy="834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dirty="0"/>
              <a:t>Hasil </a:t>
            </a:r>
            <a:r>
              <a:rPr lang="en-US" dirty="0" err="1"/>
              <a:t>Pengembangan</a:t>
            </a:r>
            <a:endParaRPr dirty="0"/>
          </a:p>
        </p:txBody>
      </p:sp>
      <p:sp>
        <p:nvSpPr>
          <p:cNvPr id="974" name="Google Shape;974;p33"/>
          <p:cNvSpPr txBox="1">
            <a:spLocks noGrp="1"/>
          </p:cNvSpPr>
          <p:nvPr>
            <p:ph type="subTitle" idx="14"/>
          </p:nvPr>
        </p:nvSpPr>
        <p:spPr>
          <a:xfrm>
            <a:off x="5253350" y="3794325"/>
            <a:ext cx="2726700" cy="904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dirty="0"/>
              <a:t>Saran &amp; </a:t>
            </a:r>
            <a:r>
              <a:rPr lang="en-US" dirty="0" err="1"/>
              <a:t>Masukan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02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35"/>
          <p:cNvGrpSpPr/>
          <p:nvPr/>
        </p:nvGrpSpPr>
        <p:grpSpPr>
          <a:xfrm>
            <a:off x="6604449" y="1992948"/>
            <a:ext cx="3260965" cy="2424542"/>
            <a:chOff x="6604449" y="1906324"/>
            <a:chExt cx="3260965" cy="2424542"/>
          </a:xfrm>
        </p:grpSpPr>
        <p:sp>
          <p:nvSpPr>
            <p:cNvPr id="997" name="Google Shape;997;p35"/>
            <p:cNvSpPr/>
            <p:nvPr/>
          </p:nvSpPr>
          <p:spPr>
            <a:xfrm>
              <a:off x="6604449" y="1906324"/>
              <a:ext cx="3260895" cy="2424533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8619113" y="2258200"/>
              <a:ext cx="1246300" cy="2072665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35"/>
          <p:cNvGrpSpPr/>
          <p:nvPr/>
        </p:nvGrpSpPr>
        <p:grpSpPr>
          <a:xfrm>
            <a:off x="-1648380" y="2536709"/>
            <a:ext cx="4839335" cy="1893410"/>
            <a:chOff x="-1648380" y="2536709"/>
            <a:chExt cx="4839335" cy="1893410"/>
          </a:xfrm>
        </p:grpSpPr>
        <p:sp>
          <p:nvSpPr>
            <p:cNvPr id="1000" name="Google Shape;1000;p35"/>
            <p:cNvSpPr/>
            <p:nvPr/>
          </p:nvSpPr>
          <p:spPr>
            <a:xfrm flipH="1">
              <a:off x="-1648380" y="2939981"/>
              <a:ext cx="4839335" cy="1471324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flipH="1">
              <a:off x="-1525621" y="3246251"/>
              <a:ext cx="3192171" cy="1169757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35"/>
            <p:cNvGrpSpPr/>
            <p:nvPr/>
          </p:nvGrpSpPr>
          <p:grpSpPr>
            <a:xfrm>
              <a:off x="98917" y="2536709"/>
              <a:ext cx="1777869" cy="1893410"/>
              <a:chOff x="471185" y="2595372"/>
              <a:chExt cx="1558031" cy="1659285"/>
            </a:xfrm>
          </p:grpSpPr>
          <p:sp>
            <p:nvSpPr>
              <p:cNvPr id="1003" name="Google Shape;1003;p35"/>
              <p:cNvSpPr/>
              <p:nvPr/>
            </p:nvSpPr>
            <p:spPr>
              <a:xfrm>
                <a:off x="1593947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1593609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1593947" y="3366740"/>
                <a:ext cx="364779" cy="23145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6301" extrusionOk="0">
                    <a:moveTo>
                      <a:pt x="0" y="1"/>
                    </a:moveTo>
                    <a:lnTo>
                      <a:pt x="0" y="6301"/>
                    </a:lnTo>
                    <a:lnTo>
                      <a:pt x="9929" y="6301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684143" y="2765595"/>
                <a:ext cx="909816" cy="1489062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40538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40538"/>
                    </a:lnTo>
                    <a:lnTo>
                      <a:pt x="24766" y="40218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471185" y="2595372"/>
                <a:ext cx="1556278" cy="914786"/>
              </a:xfrm>
              <a:custGeom>
                <a:avLst/>
                <a:gdLst/>
                <a:ahLst/>
                <a:cxnLst/>
                <a:rect l="l" t="t" r="r" b="b"/>
                <a:pathLst>
                  <a:path w="42365" h="24904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5798" y="24378"/>
                    </a:lnTo>
                    <a:lnTo>
                      <a:pt x="5798" y="20475"/>
                    </a:lnTo>
                    <a:lnTo>
                      <a:pt x="17733" y="4638"/>
                    </a:lnTo>
                    <a:lnTo>
                      <a:pt x="17733" y="4638"/>
                    </a:lnTo>
                    <a:lnTo>
                      <a:pt x="33348" y="24561"/>
                    </a:lnTo>
                    <a:lnTo>
                      <a:pt x="42364" y="24903"/>
                    </a:lnTo>
                    <a:lnTo>
                      <a:pt x="42364" y="23054"/>
                    </a:lnTo>
                    <a:lnTo>
                      <a:pt x="30837" y="6871"/>
                    </a:lnTo>
                    <a:lnTo>
                      <a:pt x="28144" y="6871"/>
                    </a:lnTo>
                    <a:lnTo>
                      <a:pt x="23282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684143" y="2765595"/>
                <a:ext cx="909816" cy="705154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19197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18420"/>
                    </a:lnTo>
                    <a:lnTo>
                      <a:pt x="11939" y="2328"/>
                    </a:lnTo>
                    <a:lnTo>
                      <a:pt x="24766" y="19196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9" name="Google Shape;1009;p35"/>
              <p:cNvGrpSpPr/>
              <p:nvPr/>
            </p:nvGrpSpPr>
            <p:grpSpPr>
              <a:xfrm>
                <a:off x="1682897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0" name="Google Shape;1010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35"/>
              <p:cNvSpPr/>
              <p:nvPr/>
            </p:nvSpPr>
            <p:spPr>
              <a:xfrm>
                <a:off x="1101721" y="2595372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7" name="Google Shape;1017;p35"/>
              <p:cNvGrpSpPr/>
              <p:nvPr/>
            </p:nvGrpSpPr>
            <p:grpSpPr>
              <a:xfrm>
                <a:off x="125022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8" name="Google Shape;1018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35"/>
              <p:cNvGrpSpPr/>
              <p:nvPr/>
            </p:nvGrpSpPr>
            <p:grpSpPr>
              <a:xfrm>
                <a:off x="78235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25" name="Google Shape;1025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1" name="Google Shape;1031;p35"/>
              <p:cNvGrpSpPr/>
              <p:nvPr/>
            </p:nvGrpSpPr>
            <p:grpSpPr>
              <a:xfrm>
                <a:off x="1023045" y="305933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32" name="Google Shape;1032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8" name="Google Shape;1038;p35"/>
              <p:cNvSpPr/>
              <p:nvPr/>
            </p:nvSpPr>
            <p:spPr>
              <a:xfrm>
                <a:off x="510602" y="2741278"/>
                <a:ext cx="612115" cy="756285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0589" extrusionOk="0">
                    <a:moveTo>
                      <a:pt x="16138" y="0"/>
                    </a:moveTo>
                    <a:lnTo>
                      <a:pt x="0" y="20589"/>
                    </a:lnTo>
                    <a:lnTo>
                      <a:pt x="4725" y="20406"/>
                    </a:lnTo>
                    <a:lnTo>
                      <a:pt x="4725" y="16503"/>
                    </a:lnTo>
                    <a:lnTo>
                      <a:pt x="16663" y="662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696256" y="3430472"/>
                <a:ext cx="331239" cy="79710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2170" extrusionOk="0">
                    <a:moveTo>
                      <a:pt x="1073" y="1"/>
                    </a:moveTo>
                    <a:lnTo>
                      <a:pt x="0" y="1827"/>
                    </a:lnTo>
                    <a:lnTo>
                      <a:pt x="9016" y="2169"/>
                    </a:lnTo>
                    <a:lnTo>
                      <a:pt x="9016" y="320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000000">
                  <a:alpha val="13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471185" y="2595372"/>
                <a:ext cx="1264455" cy="902187"/>
              </a:xfrm>
              <a:custGeom>
                <a:avLst/>
                <a:gdLst/>
                <a:ahLst/>
                <a:cxnLst/>
                <a:rect l="l" t="t" r="r" b="b"/>
                <a:pathLst>
                  <a:path w="34421" h="24561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17211" y="3972"/>
                    </a:lnTo>
                    <a:lnTo>
                      <a:pt x="33348" y="24561"/>
                    </a:lnTo>
                    <a:lnTo>
                      <a:pt x="34421" y="22735"/>
                    </a:lnTo>
                    <a:lnTo>
                      <a:pt x="17165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1103457" y="2595953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1588069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531055" y="2718613"/>
                <a:ext cx="57049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9269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553" y="926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588071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" name="Google Shape;1046;p35"/>
          <p:cNvSpPr txBox="1">
            <a:spLocks noGrp="1"/>
          </p:cNvSpPr>
          <p:nvPr>
            <p:ph type="title"/>
          </p:nvPr>
        </p:nvSpPr>
        <p:spPr>
          <a:xfrm>
            <a:off x="1978463" y="2219675"/>
            <a:ext cx="51873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</a:rPr>
              <a:t>Latar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Belakang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 idx="2"/>
          </p:nvPr>
        </p:nvSpPr>
        <p:spPr>
          <a:xfrm>
            <a:off x="3925875" y="90279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4"/>
          <p:cNvSpPr txBox="1">
            <a:spLocks noGrp="1"/>
          </p:cNvSpPr>
          <p:nvPr>
            <p:ph type="subTitle" idx="1"/>
          </p:nvPr>
        </p:nvSpPr>
        <p:spPr>
          <a:xfrm>
            <a:off x="720064" y="1275325"/>
            <a:ext cx="2866591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kami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game Open World adalah </a:t>
            </a:r>
            <a:r>
              <a:rPr lang="en-US" dirty="0" err="1"/>
              <a:t>karena</a:t>
            </a:r>
            <a:r>
              <a:rPr lang="en-US" dirty="0"/>
              <a:t> kami </a:t>
            </a:r>
            <a:r>
              <a:rPr lang="en-US" dirty="0" err="1"/>
              <a:t>terinspirasi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game-game open world </a:t>
            </a:r>
            <a:r>
              <a:rPr lang="en-US" dirty="0" err="1"/>
              <a:t>seperti</a:t>
            </a:r>
            <a:r>
              <a:rPr lang="en-US" dirty="0"/>
              <a:t> GTA &amp; Cyberpunk</a:t>
            </a:r>
            <a:endParaRPr dirty="0"/>
          </a:p>
        </p:txBody>
      </p:sp>
      <p:sp>
        <p:nvSpPr>
          <p:cNvPr id="980" name="Google Shape;98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grpSp>
        <p:nvGrpSpPr>
          <p:cNvPr id="982" name="Google Shape;982;p34"/>
          <p:cNvGrpSpPr/>
          <p:nvPr/>
        </p:nvGrpSpPr>
        <p:grpSpPr>
          <a:xfrm>
            <a:off x="5836936" y="3957113"/>
            <a:ext cx="2722367" cy="448336"/>
            <a:chOff x="5836936" y="3957113"/>
            <a:chExt cx="2722367" cy="448336"/>
          </a:xfrm>
        </p:grpSpPr>
        <p:sp>
          <p:nvSpPr>
            <p:cNvPr id="983" name="Google Shape;983;p34"/>
            <p:cNvSpPr/>
            <p:nvPr/>
          </p:nvSpPr>
          <p:spPr>
            <a:xfrm>
              <a:off x="6356662" y="3957113"/>
              <a:ext cx="1404236" cy="448336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356662" y="3957113"/>
              <a:ext cx="1404236" cy="448336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356662" y="4060245"/>
              <a:ext cx="1404236" cy="345203"/>
            </a:xfrm>
            <a:custGeom>
              <a:avLst/>
              <a:gdLst/>
              <a:ahLst/>
              <a:cxnLst/>
              <a:rect l="l" t="t" r="r" b="b"/>
              <a:pathLst>
                <a:path w="40538" h="10547" extrusionOk="0">
                  <a:moveTo>
                    <a:pt x="31134" y="1"/>
                  </a:moveTo>
                  <a:lnTo>
                    <a:pt x="15179" y="3698"/>
                  </a:lnTo>
                  <a:lnTo>
                    <a:pt x="26067" y="4726"/>
                  </a:lnTo>
                  <a:lnTo>
                    <a:pt x="799" y="9565"/>
                  </a:lnTo>
                  <a:cubicBezTo>
                    <a:pt x="274" y="10181"/>
                    <a:pt x="0" y="10546"/>
                    <a:pt x="0" y="10546"/>
                  </a:cubicBezTo>
                  <a:lnTo>
                    <a:pt x="40538" y="10546"/>
                  </a:lnTo>
                  <a:cubicBezTo>
                    <a:pt x="38004" y="6757"/>
                    <a:pt x="35105" y="2694"/>
                    <a:pt x="31134" y="1"/>
                  </a:cubicBezTo>
                  <a:close/>
                </a:path>
              </a:pathLst>
            </a:custGeom>
            <a:solidFill>
              <a:srgbClr val="000000">
                <a:alpha val="57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5836936" y="4010358"/>
              <a:ext cx="1005646" cy="394845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5836936" y="4010358"/>
              <a:ext cx="1005646" cy="394845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5836936" y="4101185"/>
              <a:ext cx="1005646" cy="304017"/>
            </a:xfrm>
            <a:custGeom>
              <a:avLst/>
              <a:gdLst/>
              <a:ahLst/>
              <a:cxnLst/>
              <a:rect l="l" t="t" r="r" b="b"/>
              <a:pathLst>
                <a:path w="40538" h="10547" extrusionOk="0">
                  <a:moveTo>
                    <a:pt x="31134" y="1"/>
                  </a:moveTo>
                  <a:lnTo>
                    <a:pt x="15179" y="3698"/>
                  </a:lnTo>
                  <a:lnTo>
                    <a:pt x="26067" y="4726"/>
                  </a:lnTo>
                  <a:lnTo>
                    <a:pt x="799" y="9565"/>
                  </a:lnTo>
                  <a:cubicBezTo>
                    <a:pt x="274" y="10181"/>
                    <a:pt x="0" y="10546"/>
                    <a:pt x="0" y="10546"/>
                  </a:cubicBezTo>
                  <a:lnTo>
                    <a:pt x="40538" y="10546"/>
                  </a:lnTo>
                  <a:cubicBezTo>
                    <a:pt x="38004" y="6757"/>
                    <a:pt x="35105" y="2694"/>
                    <a:pt x="31134" y="1"/>
                  </a:cubicBezTo>
                  <a:close/>
                </a:path>
              </a:pathLst>
            </a:custGeom>
            <a:solidFill>
              <a:srgbClr val="000000">
                <a:alpha val="57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7155066" y="3957113"/>
              <a:ext cx="1404236" cy="448336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7155066" y="3957113"/>
              <a:ext cx="1404236" cy="448336"/>
            </a:xfrm>
            <a:custGeom>
              <a:avLst/>
              <a:gdLst/>
              <a:ahLst/>
              <a:cxnLst/>
              <a:rect l="l" t="t" r="r" b="b"/>
              <a:pathLst>
                <a:path w="40538" h="13698" extrusionOk="0">
                  <a:moveTo>
                    <a:pt x="20901" y="1"/>
                  </a:moveTo>
                  <a:cubicBezTo>
                    <a:pt x="20827" y="1"/>
                    <a:pt x="20754" y="1"/>
                    <a:pt x="20680" y="2"/>
                  </a:cubicBezTo>
                  <a:cubicBezTo>
                    <a:pt x="12257" y="93"/>
                    <a:pt x="3469" y="9611"/>
                    <a:pt x="799" y="12716"/>
                  </a:cubicBezTo>
                  <a:cubicBezTo>
                    <a:pt x="274" y="13332"/>
                    <a:pt x="0" y="13697"/>
                    <a:pt x="0" y="13697"/>
                  </a:cubicBezTo>
                  <a:lnTo>
                    <a:pt x="40538" y="13697"/>
                  </a:lnTo>
                  <a:cubicBezTo>
                    <a:pt x="38004" y="9908"/>
                    <a:pt x="35105" y="5845"/>
                    <a:pt x="31134" y="3152"/>
                  </a:cubicBezTo>
                  <a:cubicBezTo>
                    <a:pt x="28331" y="1246"/>
                    <a:pt x="24999" y="1"/>
                    <a:pt x="20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7155066" y="4060245"/>
              <a:ext cx="1404236" cy="345203"/>
            </a:xfrm>
            <a:custGeom>
              <a:avLst/>
              <a:gdLst/>
              <a:ahLst/>
              <a:cxnLst/>
              <a:rect l="l" t="t" r="r" b="b"/>
              <a:pathLst>
                <a:path w="40538" h="10547" extrusionOk="0">
                  <a:moveTo>
                    <a:pt x="31134" y="1"/>
                  </a:moveTo>
                  <a:lnTo>
                    <a:pt x="15179" y="3698"/>
                  </a:lnTo>
                  <a:lnTo>
                    <a:pt x="26067" y="4726"/>
                  </a:lnTo>
                  <a:lnTo>
                    <a:pt x="799" y="9565"/>
                  </a:lnTo>
                  <a:cubicBezTo>
                    <a:pt x="274" y="10181"/>
                    <a:pt x="0" y="10546"/>
                    <a:pt x="0" y="10546"/>
                  </a:cubicBezTo>
                  <a:lnTo>
                    <a:pt x="40538" y="10546"/>
                  </a:lnTo>
                  <a:cubicBezTo>
                    <a:pt x="38004" y="6757"/>
                    <a:pt x="35105" y="2694"/>
                    <a:pt x="31134" y="1"/>
                  </a:cubicBezTo>
                  <a:close/>
                </a:path>
              </a:pathLst>
            </a:custGeom>
            <a:solidFill>
              <a:srgbClr val="000000">
                <a:alpha val="57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D9CF9C7-506B-F5C8-B29B-5E959A52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6" y="1079795"/>
            <a:ext cx="2819100" cy="1571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2ED4F-C70A-EAD1-8BA3-7DFF6989D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56" y="2746428"/>
            <a:ext cx="2819100" cy="1506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35"/>
          <p:cNvGrpSpPr/>
          <p:nvPr/>
        </p:nvGrpSpPr>
        <p:grpSpPr>
          <a:xfrm>
            <a:off x="6604449" y="1992948"/>
            <a:ext cx="3260965" cy="2424542"/>
            <a:chOff x="6604449" y="1906324"/>
            <a:chExt cx="3260965" cy="2424542"/>
          </a:xfrm>
        </p:grpSpPr>
        <p:sp>
          <p:nvSpPr>
            <p:cNvPr id="997" name="Google Shape;997;p35"/>
            <p:cNvSpPr/>
            <p:nvPr/>
          </p:nvSpPr>
          <p:spPr>
            <a:xfrm>
              <a:off x="6604449" y="1906324"/>
              <a:ext cx="3260895" cy="2424533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8619113" y="2258200"/>
              <a:ext cx="1246300" cy="2072665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35"/>
          <p:cNvGrpSpPr/>
          <p:nvPr/>
        </p:nvGrpSpPr>
        <p:grpSpPr>
          <a:xfrm>
            <a:off x="-1648380" y="2536709"/>
            <a:ext cx="4839335" cy="1893410"/>
            <a:chOff x="-1648380" y="2536709"/>
            <a:chExt cx="4839335" cy="1893410"/>
          </a:xfrm>
        </p:grpSpPr>
        <p:sp>
          <p:nvSpPr>
            <p:cNvPr id="1000" name="Google Shape;1000;p35"/>
            <p:cNvSpPr/>
            <p:nvPr/>
          </p:nvSpPr>
          <p:spPr>
            <a:xfrm flipH="1">
              <a:off x="-1648380" y="2939981"/>
              <a:ext cx="4839335" cy="1471324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flipH="1">
              <a:off x="-1525621" y="3246251"/>
              <a:ext cx="3192171" cy="1169757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35"/>
            <p:cNvGrpSpPr/>
            <p:nvPr/>
          </p:nvGrpSpPr>
          <p:grpSpPr>
            <a:xfrm>
              <a:off x="98917" y="2536709"/>
              <a:ext cx="1777869" cy="1893410"/>
              <a:chOff x="471185" y="2595372"/>
              <a:chExt cx="1558031" cy="1659285"/>
            </a:xfrm>
          </p:grpSpPr>
          <p:sp>
            <p:nvSpPr>
              <p:cNvPr id="1003" name="Google Shape;1003;p35"/>
              <p:cNvSpPr/>
              <p:nvPr/>
            </p:nvSpPr>
            <p:spPr>
              <a:xfrm>
                <a:off x="1593947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1593609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1593947" y="3366740"/>
                <a:ext cx="364779" cy="23145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6301" extrusionOk="0">
                    <a:moveTo>
                      <a:pt x="0" y="1"/>
                    </a:moveTo>
                    <a:lnTo>
                      <a:pt x="0" y="6301"/>
                    </a:lnTo>
                    <a:lnTo>
                      <a:pt x="9929" y="6301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684143" y="2765595"/>
                <a:ext cx="909816" cy="1489062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40538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40538"/>
                    </a:lnTo>
                    <a:lnTo>
                      <a:pt x="24766" y="40218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471185" y="2595372"/>
                <a:ext cx="1556278" cy="914786"/>
              </a:xfrm>
              <a:custGeom>
                <a:avLst/>
                <a:gdLst/>
                <a:ahLst/>
                <a:cxnLst/>
                <a:rect l="l" t="t" r="r" b="b"/>
                <a:pathLst>
                  <a:path w="42365" h="24904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5798" y="24378"/>
                    </a:lnTo>
                    <a:lnTo>
                      <a:pt x="5798" y="20475"/>
                    </a:lnTo>
                    <a:lnTo>
                      <a:pt x="17733" y="4638"/>
                    </a:lnTo>
                    <a:lnTo>
                      <a:pt x="17733" y="4638"/>
                    </a:lnTo>
                    <a:lnTo>
                      <a:pt x="33348" y="24561"/>
                    </a:lnTo>
                    <a:lnTo>
                      <a:pt x="42364" y="24903"/>
                    </a:lnTo>
                    <a:lnTo>
                      <a:pt x="42364" y="23054"/>
                    </a:lnTo>
                    <a:lnTo>
                      <a:pt x="30837" y="6871"/>
                    </a:lnTo>
                    <a:lnTo>
                      <a:pt x="28144" y="6871"/>
                    </a:lnTo>
                    <a:lnTo>
                      <a:pt x="23282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684143" y="2765595"/>
                <a:ext cx="909816" cy="705154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19197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18420"/>
                    </a:lnTo>
                    <a:lnTo>
                      <a:pt x="11939" y="2328"/>
                    </a:lnTo>
                    <a:lnTo>
                      <a:pt x="24766" y="19196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9" name="Google Shape;1009;p35"/>
              <p:cNvGrpSpPr/>
              <p:nvPr/>
            </p:nvGrpSpPr>
            <p:grpSpPr>
              <a:xfrm>
                <a:off x="1682897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0" name="Google Shape;1010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35"/>
              <p:cNvSpPr/>
              <p:nvPr/>
            </p:nvSpPr>
            <p:spPr>
              <a:xfrm>
                <a:off x="1101721" y="2595372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7" name="Google Shape;1017;p35"/>
              <p:cNvGrpSpPr/>
              <p:nvPr/>
            </p:nvGrpSpPr>
            <p:grpSpPr>
              <a:xfrm>
                <a:off x="125022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8" name="Google Shape;1018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35"/>
              <p:cNvGrpSpPr/>
              <p:nvPr/>
            </p:nvGrpSpPr>
            <p:grpSpPr>
              <a:xfrm>
                <a:off x="78235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25" name="Google Shape;1025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1" name="Google Shape;1031;p35"/>
              <p:cNvGrpSpPr/>
              <p:nvPr/>
            </p:nvGrpSpPr>
            <p:grpSpPr>
              <a:xfrm>
                <a:off x="1023045" y="305933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32" name="Google Shape;1032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8" name="Google Shape;1038;p35"/>
              <p:cNvSpPr/>
              <p:nvPr/>
            </p:nvSpPr>
            <p:spPr>
              <a:xfrm>
                <a:off x="510602" y="2741278"/>
                <a:ext cx="612115" cy="756285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0589" extrusionOk="0">
                    <a:moveTo>
                      <a:pt x="16138" y="0"/>
                    </a:moveTo>
                    <a:lnTo>
                      <a:pt x="0" y="20589"/>
                    </a:lnTo>
                    <a:lnTo>
                      <a:pt x="4725" y="20406"/>
                    </a:lnTo>
                    <a:lnTo>
                      <a:pt x="4725" y="16503"/>
                    </a:lnTo>
                    <a:lnTo>
                      <a:pt x="16663" y="662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696256" y="3430472"/>
                <a:ext cx="331239" cy="79710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2170" extrusionOk="0">
                    <a:moveTo>
                      <a:pt x="1073" y="1"/>
                    </a:moveTo>
                    <a:lnTo>
                      <a:pt x="0" y="1827"/>
                    </a:lnTo>
                    <a:lnTo>
                      <a:pt x="9016" y="2169"/>
                    </a:lnTo>
                    <a:lnTo>
                      <a:pt x="9016" y="320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000000">
                  <a:alpha val="13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471185" y="2595372"/>
                <a:ext cx="1264455" cy="902187"/>
              </a:xfrm>
              <a:custGeom>
                <a:avLst/>
                <a:gdLst/>
                <a:ahLst/>
                <a:cxnLst/>
                <a:rect l="l" t="t" r="r" b="b"/>
                <a:pathLst>
                  <a:path w="34421" h="24561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17211" y="3972"/>
                    </a:lnTo>
                    <a:lnTo>
                      <a:pt x="33348" y="24561"/>
                    </a:lnTo>
                    <a:lnTo>
                      <a:pt x="34421" y="22735"/>
                    </a:lnTo>
                    <a:lnTo>
                      <a:pt x="17165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1103457" y="2595953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1588069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531055" y="2718613"/>
                <a:ext cx="57049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9269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553" y="926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588071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" name="Google Shape;1046;p35"/>
          <p:cNvSpPr txBox="1">
            <a:spLocks noGrp="1"/>
          </p:cNvSpPr>
          <p:nvPr>
            <p:ph type="title"/>
          </p:nvPr>
        </p:nvSpPr>
        <p:spPr>
          <a:xfrm>
            <a:off x="1978463" y="2219675"/>
            <a:ext cx="51873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Tools &amp; Library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 idx="2"/>
          </p:nvPr>
        </p:nvSpPr>
        <p:spPr>
          <a:xfrm>
            <a:off x="3925875" y="90279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80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&amp; Library</a:t>
            </a:r>
            <a:endParaRPr dirty="0"/>
          </a:p>
        </p:txBody>
      </p:sp>
      <p:sp>
        <p:nvSpPr>
          <p:cNvPr id="1053" name="Google Shape;1053;p36"/>
          <p:cNvSpPr txBox="1">
            <a:spLocks noGrp="1"/>
          </p:cNvSpPr>
          <p:nvPr>
            <p:ph type="body" idx="1"/>
          </p:nvPr>
        </p:nvSpPr>
        <p:spPr>
          <a:xfrm>
            <a:off x="726450" y="1551175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Tools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ada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Eclipse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Java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OpenGL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Blender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Library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LWJGL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Java-SE 15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Slick-util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PNGDecoder</a:t>
            </a: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1E9A439-ACE2-6D13-01D8-50C3BA9252C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3218" b="3218"/>
          <a:stretch/>
        </p:blipFill>
        <p:spPr>
          <a:xfrm>
            <a:off x="7354613" y="1232176"/>
            <a:ext cx="1435174" cy="11961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D85D1C-9330-0A32-2125-21D3F50A7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46" y="1232176"/>
            <a:ext cx="2665467" cy="1192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1F8262-3399-1CB8-00CC-BBD649F43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146" y="2424400"/>
            <a:ext cx="2665467" cy="1587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A5807-49AF-C3B4-CE95-855315FE9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613" y="2424400"/>
            <a:ext cx="1435174" cy="15875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35"/>
          <p:cNvGrpSpPr/>
          <p:nvPr/>
        </p:nvGrpSpPr>
        <p:grpSpPr>
          <a:xfrm>
            <a:off x="6604449" y="1992948"/>
            <a:ext cx="3260965" cy="2424542"/>
            <a:chOff x="6604449" y="1906324"/>
            <a:chExt cx="3260965" cy="2424542"/>
          </a:xfrm>
        </p:grpSpPr>
        <p:sp>
          <p:nvSpPr>
            <p:cNvPr id="997" name="Google Shape;997;p35"/>
            <p:cNvSpPr/>
            <p:nvPr/>
          </p:nvSpPr>
          <p:spPr>
            <a:xfrm>
              <a:off x="6604449" y="1906324"/>
              <a:ext cx="3260895" cy="2424533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8619113" y="2258200"/>
              <a:ext cx="1246300" cy="2072665"/>
            </a:xfrm>
            <a:custGeom>
              <a:avLst/>
              <a:gdLst/>
              <a:ahLst/>
              <a:cxnLst/>
              <a:rect l="l" t="t" r="r" b="b"/>
              <a:pathLst>
                <a:path w="28396" h="42753" extrusionOk="0">
                  <a:moveTo>
                    <a:pt x="16412" y="1"/>
                  </a:moveTo>
                  <a:cubicBezTo>
                    <a:pt x="15568" y="343"/>
                    <a:pt x="937" y="10751"/>
                    <a:pt x="937" y="10751"/>
                  </a:cubicBezTo>
                  <a:lnTo>
                    <a:pt x="18786" y="12098"/>
                  </a:lnTo>
                  <a:lnTo>
                    <a:pt x="1" y="28167"/>
                  </a:lnTo>
                  <a:lnTo>
                    <a:pt x="1" y="28167"/>
                  </a:lnTo>
                  <a:lnTo>
                    <a:pt x="17713" y="26227"/>
                  </a:lnTo>
                  <a:lnTo>
                    <a:pt x="526" y="42753"/>
                  </a:lnTo>
                  <a:lnTo>
                    <a:pt x="28396" y="42753"/>
                  </a:lnTo>
                  <a:lnTo>
                    <a:pt x="28396" y="10158"/>
                  </a:lnTo>
                  <a:lnTo>
                    <a:pt x="16412" y="1"/>
                  </a:lnTo>
                  <a:close/>
                </a:path>
              </a:pathLst>
            </a:custGeom>
            <a:solidFill>
              <a:srgbClr val="667795">
                <a:alpha val="6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35"/>
          <p:cNvGrpSpPr/>
          <p:nvPr/>
        </p:nvGrpSpPr>
        <p:grpSpPr>
          <a:xfrm>
            <a:off x="-1648380" y="2536709"/>
            <a:ext cx="4839335" cy="1893410"/>
            <a:chOff x="-1648380" y="2536709"/>
            <a:chExt cx="4839335" cy="1893410"/>
          </a:xfrm>
        </p:grpSpPr>
        <p:sp>
          <p:nvSpPr>
            <p:cNvPr id="1000" name="Google Shape;1000;p35"/>
            <p:cNvSpPr/>
            <p:nvPr/>
          </p:nvSpPr>
          <p:spPr>
            <a:xfrm flipH="1">
              <a:off x="-1648380" y="2939981"/>
              <a:ext cx="4839335" cy="1471324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 flipH="1">
              <a:off x="-1525621" y="3246251"/>
              <a:ext cx="3192171" cy="1169757"/>
            </a:xfrm>
            <a:custGeom>
              <a:avLst/>
              <a:gdLst/>
              <a:ahLst/>
              <a:cxnLst/>
              <a:rect l="l" t="t" r="r" b="b"/>
              <a:pathLst>
                <a:path w="74297" h="50011" extrusionOk="0">
                  <a:moveTo>
                    <a:pt x="36909" y="0"/>
                  </a:moveTo>
                  <a:lnTo>
                    <a:pt x="36110" y="7738"/>
                  </a:lnTo>
                  <a:lnTo>
                    <a:pt x="34649" y="18009"/>
                  </a:lnTo>
                  <a:lnTo>
                    <a:pt x="29262" y="20840"/>
                  </a:lnTo>
                  <a:cubicBezTo>
                    <a:pt x="29262" y="20840"/>
                    <a:pt x="24172" y="28874"/>
                    <a:pt x="19470" y="31408"/>
                  </a:cubicBezTo>
                  <a:cubicBezTo>
                    <a:pt x="14768" y="33942"/>
                    <a:pt x="0" y="50011"/>
                    <a:pt x="0" y="50011"/>
                  </a:cubicBezTo>
                  <a:lnTo>
                    <a:pt x="74297" y="50011"/>
                  </a:lnTo>
                  <a:lnTo>
                    <a:pt x="74297" y="17416"/>
                  </a:lnTo>
                  <a:lnTo>
                    <a:pt x="62313" y="7259"/>
                  </a:lnTo>
                  <a:lnTo>
                    <a:pt x="55717" y="1644"/>
                  </a:lnTo>
                  <a:lnTo>
                    <a:pt x="53023" y="4314"/>
                  </a:lnTo>
                  <a:lnTo>
                    <a:pt x="47660" y="754"/>
                  </a:lnTo>
                  <a:lnTo>
                    <a:pt x="43072" y="434"/>
                  </a:lnTo>
                  <a:lnTo>
                    <a:pt x="36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35"/>
            <p:cNvGrpSpPr/>
            <p:nvPr/>
          </p:nvGrpSpPr>
          <p:grpSpPr>
            <a:xfrm>
              <a:off x="98917" y="2536709"/>
              <a:ext cx="1777869" cy="1893410"/>
              <a:chOff x="471185" y="2595372"/>
              <a:chExt cx="1558031" cy="1659285"/>
            </a:xfrm>
          </p:grpSpPr>
          <p:sp>
            <p:nvSpPr>
              <p:cNvPr id="1003" name="Google Shape;1003;p35"/>
              <p:cNvSpPr/>
              <p:nvPr/>
            </p:nvSpPr>
            <p:spPr>
              <a:xfrm>
                <a:off x="1593947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1593609" y="3366740"/>
                <a:ext cx="364779" cy="876217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3854" extrusionOk="0">
                    <a:moveTo>
                      <a:pt x="0" y="1"/>
                    </a:moveTo>
                    <a:lnTo>
                      <a:pt x="0" y="23853"/>
                    </a:lnTo>
                    <a:lnTo>
                      <a:pt x="9929" y="23853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1593947" y="3366740"/>
                <a:ext cx="364779" cy="23145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6301" extrusionOk="0">
                    <a:moveTo>
                      <a:pt x="0" y="1"/>
                    </a:moveTo>
                    <a:lnTo>
                      <a:pt x="0" y="6301"/>
                    </a:lnTo>
                    <a:lnTo>
                      <a:pt x="9929" y="6301"/>
                    </a:lnTo>
                    <a:lnTo>
                      <a:pt x="9929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684143" y="2765595"/>
                <a:ext cx="909816" cy="1489062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40538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40538"/>
                    </a:lnTo>
                    <a:lnTo>
                      <a:pt x="24766" y="40218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471185" y="2595372"/>
                <a:ext cx="1556278" cy="914786"/>
              </a:xfrm>
              <a:custGeom>
                <a:avLst/>
                <a:gdLst/>
                <a:ahLst/>
                <a:cxnLst/>
                <a:rect l="l" t="t" r="r" b="b"/>
                <a:pathLst>
                  <a:path w="42365" h="24904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5798" y="24378"/>
                    </a:lnTo>
                    <a:lnTo>
                      <a:pt x="5798" y="20475"/>
                    </a:lnTo>
                    <a:lnTo>
                      <a:pt x="17733" y="4638"/>
                    </a:lnTo>
                    <a:lnTo>
                      <a:pt x="17733" y="4638"/>
                    </a:lnTo>
                    <a:lnTo>
                      <a:pt x="33348" y="24561"/>
                    </a:lnTo>
                    <a:lnTo>
                      <a:pt x="42364" y="24903"/>
                    </a:lnTo>
                    <a:lnTo>
                      <a:pt x="42364" y="23054"/>
                    </a:lnTo>
                    <a:lnTo>
                      <a:pt x="30837" y="6871"/>
                    </a:lnTo>
                    <a:lnTo>
                      <a:pt x="28144" y="6871"/>
                    </a:lnTo>
                    <a:lnTo>
                      <a:pt x="23282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684143" y="2765595"/>
                <a:ext cx="909816" cy="705154"/>
              </a:xfrm>
              <a:custGeom>
                <a:avLst/>
                <a:gdLst/>
                <a:ahLst/>
                <a:cxnLst/>
                <a:rect l="l" t="t" r="r" b="b"/>
                <a:pathLst>
                  <a:path w="24767" h="19197" extrusionOk="0">
                    <a:moveTo>
                      <a:pt x="11939" y="0"/>
                    </a:moveTo>
                    <a:lnTo>
                      <a:pt x="1" y="15841"/>
                    </a:lnTo>
                    <a:lnTo>
                      <a:pt x="1" y="18420"/>
                    </a:lnTo>
                    <a:lnTo>
                      <a:pt x="11939" y="2328"/>
                    </a:lnTo>
                    <a:lnTo>
                      <a:pt x="24766" y="19196"/>
                    </a:lnTo>
                    <a:lnTo>
                      <a:pt x="24766" y="16366"/>
                    </a:lnTo>
                    <a:lnTo>
                      <a:pt x="11939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9" name="Google Shape;1009;p35"/>
              <p:cNvGrpSpPr/>
              <p:nvPr/>
            </p:nvGrpSpPr>
            <p:grpSpPr>
              <a:xfrm>
                <a:off x="1682897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0" name="Google Shape;1010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6" name="Google Shape;1016;p35"/>
              <p:cNvSpPr/>
              <p:nvPr/>
            </p:nvSpPr>
            <p:spPr>
              <a:xfrm>
                <a:off x="1101721" y="2595372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7" name="Google Shape;1017;p35"/>
              <p:cNvGrpSpPr/>
              <p:nvPr/>
            </p:nvGrpSpPr>
            <p:grpSpPr>
              <a:xfrm>
                <a:off x="125022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18" name="Google Shape;1018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35"/>
              <p:cNvGrpSpPr/>
              <p:nvPr/>
            </p:nvGrpSpPr>
            <p:grpSpPr>
              <a:xfrm>
                <a:off x="782350" y="363072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25" name="Google Shape;1025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1" name="Google Shape;1031;p35"/>
              <p:cNvGrpSpPr/>
              <p:nvPr/>
            </p:nvGrpSpPr>
            <p:grpSpPr>
              <a:xfrm>
                <a:off x="1023045" y="3059332"/>
                <a:ext cx="186210" cy="348004"/>
                <a:chOff x="-2154250" y="3156775"/>
                <a:chExt cx="126725" cy="236850"/>
              </a:xfrm>
            </p:grpSpPr>
            <p:sp>
              <p:nvSpPr>
                <p:cNvPr id="1032" name="Google Shape;1032;p35"/>
                <p:cNvSpPr/>
                <p:nvPr/>
              </p:nvSpPr>
              <p:spPr>
                <a:xfrm>
                  <a:off x="-2142825" y="3171625"/>
                  <a:ext cx="104450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" h="8286" extrusionOk="0">
                      <a:moveTo>
                        <a:pt x="0" y="0"/>
                      </a:moveTo>
                      <a:lnTo>
                        <a:pt x="0" y="8286"/>
                      </a:lnTo>
                      <a:lnTo>
                        <a:pt x="4177" y="8286"/>
                      </a:lnTo>
                      <a:lnTo>
                        <a:pt x="4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-2154250" y="3156775"/>
                  <a:ext cx="126725" cy="2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9474" extrusionOk="0">
                      <a:moveTo>
                        <a:pt x="4954" y="115"/>
                      </a:moveTo>
                      <a:lnTo>
                        <a:pt x="4954" y="9359"/>
                      </a:lnTo>
                      <a:lnTo>
                        <a:pt x="138" y="9359"/>
                      </a:lnTo>
                      <a:lnTo>
                        <a:pt x="138" y="115"/>
                      </a:lnTo>
                      <a:close/>
                      <a:moveTo>
                        <a:pt x="1" y="1"/>
                      </a:moveTo>
                      <a:lnTo>
                        <a:pt x="1" y="9473"/>
                      </a:lnTo>
                      <a:lnTo>
                        <a:pt x="5068" y="9473"/>
                      </a:lnTo>
                      <a:lnTo>
                        <a:pt x="5068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5"/>
                <p:cNvSpPr/>
                <p:nvPr/>
              </p:nvSpPr>
              <p:spPr>
                <a:xfrm>
                  <a:off x="-2079475" y="3189875"/>
                  <a:ext cx="26250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1" extrusionOk="0">
                      <a:moveTo>
                        <a:pt x="0" y="1"/>
                      </a:moveTo>
                      <a:lnTo>
                        <a:pt x="0" y="3151"/>
                      </a:lnTo>
                      <a:lnTo>
                        <a:pt x="1050" y="3151"/>
                      </a:lnTo>
                      <a:lnTo>
                        <a:pt x="1050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5"/>
                <p:cNvSpPr/>
                <p:nvPr/>
              </p:nvSpPr>
              <p:spPr>
                <a:xfrm>
                  <a:off x="-2127425" y="3189875"/>
                  <a:ext cx="26275" cy="7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1" extrusionOk="0">
                      <a:moveTo>
                        <a:pt x="1" y="1"/>
                      </a:moveTo>
                      <a:lnTo>
                        <a:pt x="1" y="3151"/>
                      </a:lnTo>
                      <a:lnTo>
                        <a:pt x="1051" y="3151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5"/>
                <p:cNvSpPr/>
                <p:nvPr/>
              </p:nvSpPr>
              <p:spPr>
                <a:xfrm>
                  <a:off x="-2079475" y="3286900"/>
                  <a:ext cx="26250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3150" extrusionOk="0">
                      <a:moveTo>
                        <a:pt x="0" y="0"/>
                      </a:moveTo>
                      <a:lnTo>
                        <a:pt x="0" y="3150"/>
                      </a:lnTo>
                      <a:lnTo>
                        <a:pt x="1050" y="3150"/>
                      </a:lnTo>
                      <a:lnTo>
                        <a:pt x="1050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5"/>
                <p:cNvSpPr/>
                <p:nvPr/>
              </p:nvSpPr>
              <p:spPr>
                <a:xfrm>
                  <a:off x="-2127425" y="3286900"/>
                  <a:ext cx="26275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3150" extrusionOk="0">
                      <a:moveTo>
                        <a:pt x="1" y="0"/>
                      </a:moveTo>
                      <a:lnTo>
                        <a:pt x="1" y="3150"/>
                      </a:lnTo>
                      <a:lnTo>
                        <a:pt x="1051" y="3150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rgbClr val="6677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8" name="Google Shape;1038;p35"/>
              <p:cNvSpPr/>
              <p:nvPr/>
            </p:nvSpPr>
            <p:spPr>
              <a:xfrm>
                <a:off x="510602" y="2741278"/>
                <a:ext cx="612115" cy="756285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0589" extrusionOk="0">
                    <a:moveTo>
                      <a:pt x="16138" y="0"/>
                    </a:moveTo>
                    <a:lnTo>
                      <a:pt x="0" y="20589"/>
                    </a:lnTo>
                    <a:lnTo>
                      <a:pt x="4725" y="20406"/>
                    </a:lnTo>
                    <a:lnTo>
                      <a:pt x="4725" y="16503"/>
                    </a:lnTo>
                    <a:lnTo>
                      <a:pt x="16663" y="662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696256" y="3430472"/>
                <a:ext cx="331239" cy="79710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2170" extrusionOk="0">
                    <a:moveTo>
                      <a:pt x="1073" y="1"/>
                    </a:moveTo>
                    <a:lnTo>
                      <a:pt x="0" y="1827"/>
                    </a:lnTo>
                    <a:lnTo>
                      <a:pt x="9016" y="2169"/>
                    </a:lnTo>
                    <a:lnTo>
                      <a:pt x="9016" y="320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000000">
                  <a:alpha val="13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471185" y="2595372"/>
                <a:ext cx="1264455" cy="902187"/>
              </a:xfrm>
              <a:custGeom>
                <a:avLst/>
                <a:gdLst/>
                <a:ahLst/>
                <a:cxnLst/>
                <a:rect l="l" t="t" r="r" b="b"/>
                <a:pathLst>
                  <a:path w="34421" h="24561" extrusionOk="0">
                    <a:moveTo>
                      <a:pt x="17165" y="1"/>
                    </a:moveTo>
                    <a:lnTo>
                      <a:pt x="0" y="22735"/>
                    </a:lnTo>
                    <a:lnTo>
                      <a:pt x="1073" y="24561"/>
                    </a:lnTo>
                    <a:lnTo>
                      <a:pt x="17211" y="3972"/>
                    </a:lnTo>
                    <a:lnTo>
                      <a:pt x="33348" y="24561"/>
                    </a:lnTo>
                    <a:lnTo>
                      <a:pt x="34421" y="22735"/>
                    </a:lnTo>
                    <a:lnTo>
                      <a:pt x="17165" y="1"/>
                    </a:lnTo>
                    <a:close/>
                  </a:path>
                </a:pathLst>
              </a:custGeom>
              <a:solidFill>
                <a:srgbClr val="ED4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1103457" y="2595953"/>
                <a:ext cx="925759" cy="846868"/>
              </a:xfrm>
              <a:custGeom>
                <a:avLst/>
                <a:gdLst/>
                <a:ahLst/>
                <a:cxnLst/>
                <a:rect l="l" t="t" r="r" b="b"/>
                <a:pathLst>
                  <a:path w="25201" h="23055" extrusionOk="0">
                    <a:moveTo>
                      <a:pt x="1" y="1"/>
                    </a:moveTo>
                    <a:lnTo>
                      <a:pt x="17257" y="22735"/>
                    </a:lnTo>
                    <a:lnTo>
                      <a:pt x="25200" y="23054"/>
                    </a:lnTo>
                    <a:lnTo>
                      <a:pt x="13673" y="6871"/>
                    </a:lnTo>
                    <a:lnTo>
                      <a:pt x="10980" y="6871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1588069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531055" y="2718613"/>
                <a:ext cx="57049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9269" extrusionOk="0">
                    <a:moveTo>
                      <a:pt x="1" y="1"/>
                    </a:moveTo>
                    <a:lnTo>
                      <a:pt x="1" y="7602"/>
                    </a:lnTo>
                    <a:lnTo>
                      <a:pt x="1553" y="926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588071" y="2718613"/>
                <a:ext cx="68805" cy="340474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9269" extrusionOk="0">
                    <a:moveTo>
                      <a:pt x="1" y="1"/>
                    </a:moveTo>
                    <a:lnTo>
                      <a:pt x="1" y="9268"/>
                    </a:lnTo>
                    <a:lnTo>
                      <a:pt x="1872" y="926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000000">
                  <a:alpha val="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" name="Google Shape;1046;p35"/>
          <p:cNvSpPr txBox="1">
            <a:spLocks noGrp="1"/>
          </p:cNvSpPr>
          <p:nvPr>
            <p:ph type="title"/>
          </p:nvPr>
        </p:nvSpPr>
        <p:spPr>
          <a:xfrm>
            <a:off x="1978463" y="2219675"/>
            <a:ext cx="51873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</a:rPr>
              <a:t>Referensi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 idx="2"/>
          </p:nvPr>
        </p:nvSpPr>
        <p:spPr>
          <a:xfrm>
            <a:off x="3925875" y="90279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49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Referensi</a:t>
            </a:r>
            <a:endParaRPr dirty="0"/>
          </a:p>
        </p:txBody>
      </p:sp>
      <p:sp>
        <p:nvSpPr>
          <p:cNvPr id="1060" name="Google Shape;1060;p37"/>
          <p:cNvSpPr txBox="1">
            <a:spLocks noGrp="1"/>
          </p:cNvSpPr>
          <p:nvPr>
            <p:ph type="subTitle" idx="3"/>
          </p:nvPr>
        </p:nvSpPr>
        <p:spPr>
          <a:xfrm>
            <a:off x="720000" y="1579076"/>
            <a:ext cx="3260793" cy="193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Youtube</a:t>
            </a:r>
            <a:r>
              <a:rPr lang="en-US" dirty="0"/>
              <a:t>,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linknya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https://www.youtube.com/watch?v=VS8wlS9hF8E&amp;list=PLRIWtICgwaX0u7Rf9zkZhLoLuZVfUksDP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D79128-7D05-2383-9A48-FDAC101B4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38" y="1692230"/>
            <a:ext cx="2724290" cy="1759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orway Minitheme by Slidesgo">
  <a:themeElements>
    <a:clrScheme name="Simple Light">
      <a:dk1>
        <a:srgbClr val="607AA8"/>
      </a:dk1>
      <a:lt1>
        <a:srgbClr val="D9EFF4"/>
      </a:lt1>
      <a:dk2>
        <a:srgbClr val="98A7C1"/>
      </a:dk2>
      <a:lt2>
        <a:srgbClr val="61A8B4"/>
      </a:lt2>
      <a:accent1>
        <a:srgbClr val="EDF1EB"/>
      </a:accent1>
      <a:accent2>
        <a:srgbClr val="5E772D"/>
      </a:accent2>
      <a:accent3>
        <a:srgbClr val="425F11"/>
      </a:accent3>
      <a:accent4>
        <a:srgbClr val="ED4848"/>
      </a:accent4>
      <a:accent5>
        <a:srgbClr val="FFFFFF"/>
      </a:accent5>
      <a:accent6>
        <a:srgbClr val="000000"/>
      </a:accent6>
      <a:hlink>
        <a:srgbClr val="6677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498</Words>
  <Application>Microsoft Office PowerPoint</Application>
  <PresentationFormat>On-screen Show (16:9)</PresentationFormat>
  <Paragraphs>108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Work Sans</vt:lpstr>
      <vt:lpstr>Arial</vt:lpstr>
      <vt:lpstr>Quicksand</vt:lpstr>
      <vt:lpstr>Norway Minitheme by Slidesgo</vt:lpstr>
      <vt:lpstr>COMPUTER GRAPHIC Open World</vt:lpstr>
      <vt:lpstr>Table of contents</vt:lpstr>
      <vt:lpstr>Table of contents</vt:lpstr>
      <vt:lpstr>Latar Belakang</vt:lpstr>
      <vt:lpstr>Latar Belakang</vt:lpstr>
      <vt:lpstr>Tools &amp; Library</vt:lpstr>
      <vt:lpstr>Tools &amp; Library</vt:lpstr>
      <vt:lpstr>Referensi</vt:lpstr>
      <vt:lpstr>Referensi</vt:lpstr>
      <vt:lpstr>Proses Pengembangan</vt:lpstr>
      <vt:lpstr>Proses Pengembangan</vt:lpstr>
      <vt:lpstr>Kontribusi Tim</vt:lpstr>
      <vt:lpstr>Kontribusi Tim</vt:lpstr>
      <vt:lpstr>Hasil Pengembangan</vt:lpstr>
      <vt:lpstr>Hasil Pengembangan Game</vt:lpstr>
      <vt:lpstr>Hasil Pengembangan Game</vt:lpstr>
      <vt:lpstr>Hasil Pengembangan Game</vt:lpstr>
      <vt:lpstr>Hasil Pengembangan Game</vt:lpstr>
      <vt:lpstr>Hasil Pengembangan Game</vt:lpstr>
      <vt:lpstr>Kelebihan &amp; Kekurangan</vt:lpstr>
      <vt:lpstr>Kelebihan </vt:lpstr>
      <vt:lpstr>Saran &amp; Masukan</vt:lpstr>
      <vt:lpstr>Saran &amp; Masukan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NORWAY MINITHEME</dc:title>
  <dc:creator>Ken</dc:creator>
  <cp:lastModifiedBy>Yohanes Stefanus</cp:lastModifiedBy>
  <cp:revision>6</cp:revision>
  <dcterms:modified xsi:type="dcterms:W3CDTF">2023-01-15T14:43:51Z</dcterms:modified>
</cp:coreProperties>
</file>